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</p:sldMasterIdLst>
  <p:notesMasterIdLst>
    <p:notesMasterId r:id="rId27"/>
  </p:notesMasterIdLst>
  <p:sldIdLst>
    <p:sldId id="307" r:id="rId5"/>
    <p:sldId id="1526" r:id="rId6"/>
    <p:sldId id="1672" r:id="rId7"/>
    <p:sldId id="1656" r:id="rId8"/>
    <p:sldId id="1669" r:id="rId9"/>
    <p:sldId id="1670" r:id="rId10"/>
    <p:sldId id="1674" r:id="rId11"/>
    <p:sldId id="1671" r:id="rId12"/>
    <p:sldId id="1657" r:id="rId13"/>
    <p:sldId id="1665" r:id="rId14"/>
    <p:sldId id="1666" r:id="rId15"/>
    <p:sldId id="1667" r:id="rId16"/>
    <p:sldId id="1658" r:id="rId17"/>
    <p:sldId id="1659" r:id="rId18"/>
    <p:sldId id="1660" r:id="rId19"/>
    <p:sldId id="1661" r:id="rId20"/>
    <p:sldId id="1662" r:id="rId21"/>
    <p:sldId id="1673" r:id="rId22"/>
    <p:sldId id="1663" r:id="rId23"/>
    <p:sldId id="1664" r:id="rId24"/>
    <p:sldId id="1668" r:id="rId25"/>
    <p:sldId id="45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 De Sales Filho" initials="JDSF" lastIdx="2" clrIdx="0">
    <p:extLst>
      <p:ext uri="{19B8F6BF-5375-455C-9EA6-DF929625EA0E}">
        <p15:presenceInfo xmlns:p15="http://schemas.microsoft.com/office/powerpoint/2012/main" userId="Jose De Sales Filh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FF"/>
    <a:srgbClr val="DAE3F3"/>
    <a:srgbClr val="008200"/>
    <a:srgbClr val="1111FF"/>
    <a:srgbClr val="0000FF"/>
    <a:srgbClr val="FF00FF"/>
    <a:srgbClr val="242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8B6AC1-1574-4313-8ED2-B4EB4C446687}" v="116" dt="2021-05-03T18:25:22.056"/>
    <p1510:client id="{64C31B49-85DD-4F42-B98C-13784FB1C80B}" v="3966" dt="2021-05-03T18:31:10.041"/>
    <p1510:client id="{8E6F531F-8C64-4B7D-B84E-C9C79E392850}" v="1" dt="2021-05-03T18:03:37.0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2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ard O'Leary" userId="a490cdb6-0ddb-485e-a59f-b4f22b1f6b42" providerId="ADAL" clId="{71F9B966-8420-4F1C-995F-50B6C54AE549}"/>
    <pc:docChg chg="undo redo custSel addSld delSld modSld sldOrd">
      <pc:chgData name="Gerard O'Leary" userId="a490cdb6-0ddb-485e-a59f-b4f22b1f6b42" providerId="ADAL" clId="{71F9B966-8420-4F1C-995F-50B6C54AE549}" dt="2021-03-17T16:43:46.640" v="1207" actId="14100"/>
      <pc:docMkLst>
        <pc:docMk/>
      </pc:docMkLst>
      <pc:sldChg chg="addSp delSp modSp add mod">
        <pc:chgData name="Gerard O'Leary" userId="a490cdb6-0ddb-485e-a59f-b4f22b1f6b42" providerId="ADAL" clId="{71F9B966-8420-4F1C-995F-50B6C54AE549}" dt="2021-03-17T14:09:23.693" v="179"/>
        <pc:sldMkLst>
          <pc:docMk/>
          <pc:sldMk cId="2210122832" sldId="1224"/>
        </pc:sldMkLst>
        <pc:spChg chg="del mod">
          <ac:chgData name="Gerard O'Leary" userId="a490cdb6-0ddb-485e-a59f-b4f22b1f6b42" providerId="ADAL" clId="{71F9B966-8420-4F1C-995F-50B6C54AE549}" dt="2021-03-17T14:09:21.443" v="178" actId="478"/>
          <ac:spMkLst>
            <pc:docMk/>
            <pc:sldMk cId="2210122832" sldId="1224"/>
            <ac:spMk id="2" creationId="{94883B64-C596-4DDA-883B-386DC0FB74CD}"/>
          </ac:spMkLst>
        </pc:spChg>
        <pc:spChg chg="add mod">
          <ac:chgData name="Gerard O'Leary" userId="a490cdb6-0ddb-485e-a59f-b4f22b1f6b42" providerId="ADAL" clId="{71F9B966-8420-4F1C-995F-50B6C54AE549}" dt="2021-03-17T14:09:23.693" v="179"/>
          <ac:spMkLst>
            <pc:docMk/>
            <pc:sldMk cId="2210122832" sldId="1224"/>
            <ac:spMk id="8" creationId="{C23F8836-AD04-4680-B877-67CAD0346570}"/>
          </ac:spMkLst>
        </pc:spChg>
      </pc:sldChg>
      <pc:sldChg chg="addSp delSp modSp add mod">
        <pc:chgData name="Gerard O'Leary" userId="a490cdb6-0ddb-485e-a59f-b4f22b1f6b42" providerId="ADAL" clId="{71F9B966-8420-4F1C-995F-50B6C54AE549}" dt="2021-03-17T14:09:11.440" v="175" actId="20577"/>
        <pc:sldMkLst>
          <pc:docMk/>
          <pc:sldMk cId="3308874472" sldId="1230"/>
        </pc:sldMkLst>
        <pc:spChg chg="del">
          <ac:chgData name="Gerard O'Leary" userId="a490cdb6-0ddb-485e-a59f-b4f22b1f6b42" providerId="ADAL" clId="{71F9B966-8420-4F1C-995F-50B6C54AE549}" dt="2021-03-17T14:09:01.108" v="169" actId="478"/>
          <ac:spMkLst>
            <pc:docMk/>
            <pc:sldMk cId="3308874472" sldId="1230"/>
            <ac:spMk id="2" creationId="{E6506340-06B9-4F8B-B905-56DD0AC1ECCB}"/>
          </ac:spMkLst>
        </pc:spChg>
        <pc:spChg chg="add del mod">
          <ac:chgData name="Gerard O'Leary" userId="a490cdb6-0ddb-485e-a59f-b4f22b1f6b42" providerId="ADAL" clId="{71F9B966-8420-4F1C-995F-50B6C54AE549}" dt="2021-03-17T14:09:07.787" v="173" actId="478"/>
          <ac:spMkLst>
            <pc:docMk/>
            <pc:sldMk cId="3308874472" sldId="1230"/>
            <ac:spMk id="5" creationId="{E8900319-3A11-46DD-A00E-4E6D1F54D8A7}"/>
          </ac:spMkLst>
        </pc:spChg>
        <pc:spChg chg="add del">
          <ac:chgData name="Gerard O'Leary" userId="a490cdb6-0ddb-485e-a59f-b4f22b1f6b42" providerId="ADAL" clId="{71F9B966-8420-4F1C-995F-50B6C54AE549}" dt="2021-03-17T14:09:01.872" v="171" actId="22"/>
          <ac:spMkLst>
            <pc:docMk/>
            <pc:sldMk cId="3308874472" sldId="1230"/>
            <ac:spMk id="9" creationId="{20D61D3F-F1F5-414B-B186-50A4F354DBD6}"/>
          </ac:spMkLst>
        </pc:spChg>
        <pc:spChg chg="add mod">
          <ac:chgData name="Gerard O'Leary" userId="a490cdb6-0ddb-485e-a59f-b4f22b1f6b42" providerId="ADAL" clId="{71F9B966-8420-4F1C-995F-50B6C54AE549}" dt="2021-03-17T14:09:11.440" v="175" actId="20577"/>
          <ac:spMkLst>
            <pc:docMk/>
            <pc:sldMk cId="3308874472" sldId="1230"/>
            <ac:spMk id="10" creationId="{15E87187-E18B-48B9-A1E2-41F43872C0E1}"/>
          </ac:spMkLst>
        </pc:spChg>
      </pc:sldChg>
      <pc:sldChg chg="addSp delSp modSp add mod">
        <pc:chgData name="Gerard O'Leary" userId="a490cdb6-0ddb-485e-a59f-b4f22b1f6b42" providerId="ADAL" clId="{71F9B966-8420-4F1C-995F-50B6C54AE549}" dt="2021-03-17T14:08:57.099" v="168"/>
        <pc:sldMkLst>
          <pc:docMk/>
          <pc:sldMk cId="1416878782" sldId="1233"/>
        </pc:sldMkLst>
        <pc:spChg chg="del mod">
          <ac:chgData name="Gerard O'Leary" userId="a490cdb6-0ddb-485e-a59f-b4f22b1f6b42" providerId="ADAL" clId="{71F9B966-8420-4F1C-995F-50B6C54AE549}" dt="2021-03-17T14:08:55.452" v="167" actId="478"/>
          <ac:spMkLst>
            <pc:docMk/>
            <pc:sldMk cId="1416878782" sldId="1233"/>
            <ac:spMk id="2" creationId="{38D304CF-397B-4B3C-A812-E68086ECF7B7}"/>
          </ac:spMkLst>
        </pc:spChg>
        <pc:spChg chg="add mod">
          <ac:chgData name="Gerard O'Leary" userId="a490cdb6-0ddb-485e-a59f-b4f22b1f6b42" providerId="ADAL" clId="{71F9B966-8420-4F1C-995F-50B6C54AE549}" dt="2021-03-17T14:08:57.099" v="168"/>
          <ac:spMkLst>
            <pc:docMk/>
            <pc:sldMk cId="1416878782" sldId="1233"/>
            <ac:spMk id="7" creationId="{8207A18F-9B52-496C-9C61-6D72656B7839}"/>
          </ac:spMkLst>
        </pc:spChg>
      </pc:sldChg>
      <pc:sldChg chg="modSp add del mod">
        <pc:chgData name="Gerard O'Leary" userId="a490cdb6-0ddb-485e-a59f-b4f22b1f6b42" providerId="ADAL" clId="{71F9B966-8420-4F1C-995F-50B6C54AE549}" dt="2021-03-17T14:25:57.793" v="365" actId="47"/>
        <pc:sldMkLst>
          <pc:docMk/>
          <pc:sldMk cId="1886079961" sldId="1235"/>
        </pc:sldMkLst>
        <pc:spChg chg="mod">
          <ac:chgData name="Gerard O'Leary" userId="a490cdb6-0ddb-485e-a59f-b4f22b1f6b42" providerId="ADAL" clId="{71F9B966-8420-4F1C-995F-50B6C54AE549}" dt="2021-03-17T14:14:30.470" v="302" actId="1076"/>
          <ac:spMkLst>
            <pc:docMk/>
            <pc:sldMk cId="1886079961" sldId="1235"/>
            <ac:spMk id="2" creationId="{8877DD15-BB6C-43D6-A8F4-141AE91EA6DA}"/>
          </ac:spMkLst>
        </pc:spChg>
      </pc:sldChg>
      <pc:sldChg chg="delSp del mod">
        <pc:chgData name="Gerard O'Leary" userId="a490cdb6-0ddb-485e-a59f-b4f22b1f6b42" providerId="ADAL" clId="{71F9B966-8420-4F1C-995F-50B6C54AE549}" dt="2021-03-17T14:51:02.756" v="1030" actId="47"/>
        <pc:sldMkLst>
          <pc:docMk/>
          <pc:sldMk cId="1579967725" sldId="1320"/>
        </pc:sldMkLst>
        <pc:spChg chg="del">
          <ac:chgData name="Gerard O'Leary" userId="a490cdb6-0ddb-485e-a59f-b4f22b1f6b42" providerId="ADAL" clId="{71F9B966-8420-4F1C-995F-50B6C54AE549}" dt="2021-03-17T14:14:04.048" v="298" actId="478"/>
          <ac:spMkLst>
            <pc:docMk/>
            <pc:sldMk cId="1579967725" sldId="1320"/>
            <ac:spMk id="8" creationId="{9E5D4D70-8057-4343-860B-B5CD141272E5}"/>
          </ac:spMkLst>
        </pc:spChg>
        <pc:picChg chg="del">
          <ac:chgData name="Gerard O'Leary" userId="a490cdb6-0ddb-485e-a59f-b4f22b1f6b42" providerId="ADAL" clId="{71F9B966-8420-4F1C-995F-50B6C54AE549}" dt="2021-03-17T14:14:00.869" v="297" actId="478"/>
          <ac:picMkLst>
            <pc:docMk/>
            <pc:sldMk cId="1579967725" sldId="1320"/>
            <ac:picMk id="5" creationId="{400FFFD6-0BF9-4FD8-8670-E2C78151EC77}"/>
          </ac:picMkLst>
        </pc:picChg>
      </pc:sldChg>
      <pc:sldChg chg="add modNotesTx">
        <pc:chgData name="Gerard O'Leary" userId="a490cdb6-0ddb-485e-a59f-b4f22b1f6b42" providerId="ADAL" clId="{71F9B966-8420-4F1C-995F-50B6C54AE549}" dt="2021-03-17T13:59:43.317" v="26" actId="20577"/>
        <pc:sldMkLst>
          <pc:docMk/>
          <pc:sldMk cId="1257546039" sldId="1490"/>
        </pc:sldMkLst>
      </pc:sldChg>
      <pc:sldChg chg="add">
        <pc:chgData name="Gerard O'Leary" userId="a490cdb6-0ddb-485e-a59f-b4f22b1f6b42" providerId="ADAL" clId="{71F9B966-8420-4F1C-995F-50B6C54AE549}" dt="2021-03-17T14:50:59.982" v="1029"/>
        <pc:sldMkLst>
          <pc:docMk/>
          <pc:sldMk cId="3171193913" sldId="1491"/>
        </pc:sldMkLst>
      </pc:sldChg>
      <pc:sldChg chg="modTransition">
        <pc:chgData name="Gerard O'Leary" userId="a490cdb6-0ddb-485e-a59f-b4f22b1f6b42" providerId="ADAL" clId="{71F9B966-8420-4F1C-995F-50B6C54AE549}" dt="2021-03-17T16:43:34.321" v="1205"/>
        <pc:sldMkLst>
          <pc:docMk/>
          <pc:sldMk cId="3599703082" sldId="1491"/>
        </pc:sldMkLst>
      </pc:sldChg>
      <pc:sldChg chg="modSp mod">
        <pc:chgData name="Gerard O'Leary" userId="a490cdb6-0ddb-485e-a59f-b4f22b1f6b42" providerId="ADAL" clId="{71F9B966-8420-4F1C-995F-50B6C54AE549}" dt="2021-03-17T14:26:13.547" v="379" actId="20577"/>
        <pc:sldMkLst>
          <pc:docMk/>
          <pc:sldMk cId="1007726058" sldId="1492"/>
        </pc:sldMkLst>
        <pc:spChg chg="mod">
          <ac:chgData name="Gerard O'Leary" userId="a490cdb6-0ddb-485e-a59f-b4f22b1f6b42" providerId="ADAL" clId="{71F9B966-8420-4F1C-995F-50B6C54AE549}" dt="2021-03-17T14:26:13.547" v="379" actId="20577"/>
          <ac:spMkLst>
            <pc:docMk/>
            <pc:sldMk cId="1007726058" sldId="1492"/>
            <ac:spMk id="2" creationId="{8877DD15-BB6C-43D6-A8F4-141AE91EA6DA}"/>
          </ac:spMkLst>
        </pc:spChg>
      </pc:sldChg>
      <pc:sldChg chg="addSp delSp modSp add del mod modNotesTx">
        <pc:chgData name="Gerard O'Leary" userId="a490cdb6-0ddb-485e-a59f-b4f22b1f6b42" providerId="ADAL" clId="{71F9B966-8420-4F1C-995F-50B6C54AE549}" dt="2021-03-17T14:49:39.412" v="1024" actId="14100"/>
        <pc:sldMkLst>
          <pc:docMk/>
          <pc:sldMk cId="1667576554" sldId="1493"/>
        </pc:sldMkLst>
        <pc:spChg chg="del">
          <ac:chgData name="Gerard O'Leary" userId="a490cdb6-0ddb-485e-a59f-b4f22b1f6b42" providerId="ADAL" clId="{71F9B966-8420-4F1C-995F-50B6C54AE549}" dt="2021-03-17T14:45:22.041" v="834" actId="478"/>
          <ac:spMkLst>
            <pc:docMk/>
            <pc:sldMk cId="1667576554" sldId="1493"/>
            <ac:spMk id="2" creationId="{7D2432D3-9B5D-40A8-8C34-D097E8B7BA10}"/>
          </ac:spMkLst>
        </pc:spChg>
        <pc:spChg chg="add mod">
          <ac:chgData name="Gerard O'Leary" userId="a490cdb6-0ddb-485e-a59f-b4f22b1f6b42" providerId="ADAL" clId="{71F9B966-8420-4F1C-995F-50B6C54AE549}" dt="2021-03-17T14:46:56.800" v="912" actId="14100"/>
          <ac:spMkLst>
            <pc:docMk/>
            <pc:sldMk cId="1667576554" sldId="1493"/>
            <ac:spMk id="3" creationId="{4DF22BF0-E2A4-468F-BB6E-18DBFE2081CC}"/>
          </ac:spMkLst>
        </pc:spChg>
        <pc:spChg chg="del">
          <ac:chgData name="Gerard O'Leary" userId="a490cdb6-0ddb-485e-a59f-b4f22b1f6b42" providerId="ADAL" clId="{71F9B966-8420-4F1C-995F-50B6C54AE549}" dt="2021-03-17T14:45:31.354" v="836" actId="478"/>
          <ac:spMkLst>
            <pc:docMk/>
            <pc:sldMk cId="1667576554" sldId="1493"/>
            <ac:spMk id="5" creationId="{F9651FCE-9D17-426A-98AE-4896BA83DBDC}"/>
          </ac:spMkLst>
        </pc:spChg>
        <pc:spChg chg="del">
          <ac:chgData name="Gerard O'Leary" userId="a490cdb6-0ddb-485e-a59f-b4f22b1f6b42" providerId="ADAL" clId="{71F9B966-8420-4F1C-995F-50B6C54AE549}" dt="2021-03-17T14:45:27.829" v="835" actId="478"/>
          <ac:spMkLst>
            <pc:docMk/>
            <pc:sldMk cId="1667576554" sldId="1493"/>
            <ac:spMk id="6" creationId="{7B22BA9F-71F2-42AF-9C89-CDE00AA3207E}"/>
          </ac:spMkLst>
        </pc:spChg>
        <pc:spChg chg="add mod">
          <ac:chgData name="Gerard O'Leary" userId="a490cdb6-0ddb-485e-a59f-b4f22b1f6b42" providerId="ADAL" clId="{71F9B966-8420-4F1C-995F-50B6C54AE549}" dt="2021-03-17T14:47:41.021" v="998" actId="20577"/>
          <ac:spMkLst>
            <pc:docMk/>
            <pc:sldMk cId="1667576554" sldId="1493"/>
            <ac:spMk id="17" creationId="{5FAAD901-55A3-4FAE-8572-0731AA9E54E7}"/>
          </ac:spMkLst>
        </pc:spChg>
        <pc:spChg chg="add del mod">
          <ac:chgData name="Gerard O'Leary" userId="a490cdb6-0ddb-485e-a59f-b4f22b1f6b42" providerId="ADAL" clId="{71F9B966-8420-4F1C-995F-50B6C54AE549}" dt="2021-03-17T14:45:40.922" v="838" actId="478"/>
          <ac:spMkLst>
            <pc:docMk/>
            <pc:sldMk cId="1667576554" sldId="1493"/>
            <ac:spMk id="18" creationId="{33DBA5E0-C5EA-4A9C-B94B-161DFC5B15B4}"/>
          </ac:spMkLst>
        </pc:spChg>
        <pc:spChg chg="add mod">
          <ac:chgData name="Gerard O'Leary" userId="a490cdb6-0ddb-485e-a59f-b4f22b1f6b42" providerId="ADAL" clId="{71F9B966-8420-4F1C-995F-50B6C54AE549}" dt="2021-03-17T14:48:31.442" v="1008" actId="14100"/>
          <ac:spMkLst>
            <pc:docMk/>
            <pc:sldMk cId="1667576554" sldId="1493"/>
            <ac:spMk id="19" creationId="{318FF12B-5BA1-4B19-B074-EFD551F76FFC}"/>
          </ac:spMkLst>
        </pc:spChg>
        <pc:spChg chg="add mod">
          <ac:chgData name="Gerard O'Leary" userId="a490cdb6-0ddb-485e-a59f-b4f22b1f6b42" providerId="ADAL" clId="{71F9B966-8420-4F1C-995F-50B6C54AE549}" dt="2021-03-17T14:49:39.412" v="1024" actId="14100"/>
          <ac:spMkLst>
            <pc:docMk/>
            <pc:sldMk cId="1667576554" sldId="1493"/>
            <ac:spMk id="20" creationId="{9B8E6213-852B-47AB-A9FB-0DC3D581D400}"/>
          </ac:spMkLst>
        </pc:spChg>
        <pc:spChg chg="add mod">
          <ac:chgData name="Gerard O'Leary" userId="a490cdb6-0ddb-485e-a59f-b4f22b1f6b42" providerId="ADAL" clId="{71F9B966-8420-4F1C-995F-50B6C54AE549}" dt="2021-03-17T14:49:32.464" v="1023" actId="14100"/>
          <ac:spMkLst>
            <pc:docMk/>
            <pc:sldMk cId="1667576554" sldId="1493"/>
            <ac:spMk id="21" creationId="{C3FCF499-0AF4-45AB-92B7-BCA6EBE8B2BE}"/>
          </ac:spMkLst>
        </pc:spChg>
        <pc:picChg chg="del mod">
          <ac:chgData name="Gerard O'Leary" userId="a490cdb6-0ddb-485e-a59f-b4f22b1f6b42" providerId="ADAL" clId="{71F9B966-8420-4F1C-995F-50B6C54AE549}" dt="2021-03-17T14:47:48.527" v="999" actId="478"/>
          <ac:picMkLst>
            <pc:docMk/>
            <pc:sldMk cId="1667576554" sldId="1493"/>
            <ac:picMk id="12" creationId="{F39F9EB0-7815-4D70-A437-9E95991595B8}"/>
          </ac:picMkLst>
        </pc:picChg>
        <pc:picChg chg="del mod">
          <ac:chgData name="Gerard O'Leary" userId="a490cdb6-0ddb-485e-a59f-b4f22b1f6b42" providerId="ADAL" clId="{71F9B966-8420-4F1C-995F-50B6C54AE549}" dt="2021-03-17T14:47:48.527" v="999" actId="478"/>
          <ac:picMkLst>
            <pc:docMk/>
            <pc:sldMk cId="1667576554" sldId="1493"/>
            <ac:picMk id="13" creationId="{9C0C6E1E-082C-4238-A5E0-AD7AD95BED6A}"/>
          </ac:picMkLst>
        </pc:picChg>
      </pc:sldChg>
      <pc:sldChg chg="modSp mod">
        <pc:chgData name="Gerard O'Leary" userId="a490cdb6-0ddb-485e-a59f-b4f22b1f6b42" providerId="ADAL" clId="{71F9B966-8420-4F1C-995F-50B6C54AE549}" dt="2021-03-17T16:43:46.640" v="1207" actId="14100"/>
        <pc:sldMkLst>
          <pc:docMk/>
          <pc:sldMk cId="2560968548" sldId="1493"/>
        </pc:sldMkLst>
        <pc:spChg chg="mod">
          <ac:chgData name="Gerard O'Leary" userId="a490cdb6-0ddb-485e-a59f-b4f22b1f6b42" providerId="ADAL" clId="{71F9B966-8420-4F1C-995F-50B6C54AE549}" dt="2021-03-17T16:43:46.640" v="1207" actId="14100"/>
          <ac:spMkLst>
            <pc:docMk/>
            <pc:sldMk cId="2560968548" sldId="1493"/>
            <ac:spMk id="21" creationId="{C3FCF499-0AF4-45AB-92B7-BCA6EBE8B2BE}"/>
          </ac:spMkLst>
        </pc:spChg>
      </pc:sldChg>
      <pc:sldChg chg="delSp modSp add mod">
        <pc:chgData name="Gerard O'Leary" userId="a490cdb6-0ddb-485e-a59f-b4f22b1f6b42" providerId="ADAL" clId="{71F9B966-8420-4F1C-995F-50B6C54AE549}" dt="2021-03-17T13:39:18.739" v="20" actId="20577"/>
        <pc:sldMkLst>
          <pc:docMk/>
          <pc:sldMk cId="3067582261" sldId="1650"/>
        </pc:sldMkLst>
        <pc:spChg chg="mod">
          <ac:chgData name="Gerard O'Leary" userId="a490cdb6-0ddb-485e-a59f-b4f22b1f6b42" providerId="ADAL" clId="{71F9B966-8420-4F1C-995F-50B6C54AE549}" dt="2021-03-17T13:39:11.251" v="4" actId="20577"/>
          <ac:spMkLst>
            <pc:docMk/>
            <pc:sldMk cId="3067582261" sldId="1650"/>
            <ac:spMk id="5" creationId="{2ECBA4E2-5716-4AF0-8360-3CEFE48CD159}"/>
          </ac:spMkLst>
        </pc:spChg>
        <pc:spChg chg="mod">
          <ac:chgData name="Gerard O'Leary" userId="a490cdb6-0ddb-485e-a59f-b4f22b1f6b42" providerId="ADAL" clId="{71F9B966-8420-4F1C-995F-50B6C54AE549}" dt="2021-03-17T13:39:18.739" v="20" actId="20577"/>
          <ac:spMkLst>
            <pc:docMk/>
            <pc:sldMk cId="3067582261" sldId="1650"/>
            <ac:spMk id="11" creationId="{15FAE0A3-6F78-4872-8FF0-AE96A70DC68B}"/>
          </ac:spMkLst>
        </pc:spChg>
        <pc:picChg chg="del">
          <ac:chgData name="Gerard O'Leary" userId="a490cdb6-0ddb-485e-a59f-b4f22b1f6b42" providerId="ADAL" clId="{71F9B966-8420-4F1C-995F-50B6C54AE549}" dt="2021-03-17T13:39:07.597" v="1" actId="478"/>
          <ac:picMkLst>
            <pc:docMk/>
            <pc:sldMk cId="3067582261" sldId="1650"/>
            <ac:picMk id="6" creationId="{6C0A7144-6DBB-4237-9924-8A33F0C157B6}"/>
          </ac:picMkLst>
        </pc:picChg>
        <pc:picChg chg="del">
          <ac:chgData name="Gerard O'Leary" userId="a490cdb6-0ddb-485e-a59f-b4f22b1f6b42" providerId="ADAL" clId="{71F9B966-8420-4F1C-995F-50B6C54AE549}" dt="2021-03-17T13:39:07.967" v="2" actId="478"/>
          <ac:picMkLst>
            <pc:docMk/>
            <pc:sldMk cId="3067582261" sldId="1650"/>
            <ac:picMk id="8" creationId="{4146A990-5AE6-4464-8655-229961AA988C}"/>
          </ac:picMkLst>
        </pc:picChg>
        <pc:picChg chg="del">
          <ac:chgData name="Gerard O'Leary" userId="a490cdb6-0ddb-485e-a59f-b4f22b1f6b42" providerId="ADAL" clId="{71F9B966-8420-4F1C-995F-50B6C54AE549}" dt="2021-03-17T13:39:08.296" v="3" actId="478"/>
          <ac:picMkLst>
            <pc:docMk/>
            <pc:sldMk cId="3067582261" sldId="1650"/>
            <ac:picMk id="10" creationId="{51DC8E0C-8C28-4BA2-A1E4-1A869311F4F1}"/>
          </ac:picMkLst>
        </pc:picChg>
      </pc:sldChg>
      <pc:sldChg chg="add del">
        <pc:chgData name="Gerard O'Leary" userId="a490cdb6-0ddb-485e-a59f-b4f22b1f6b42" providerId="ADAL" clId="{71F9B966-8420-4F1C-995F-50B6C54AE549}" dt="2021-03-17T13:59:36.806" v="24"/>
        <pc:sldMkLst>
          <pc:docMk/>
          <pc:sldMk cId="2579601131" sldId="1651"/>
        </pc:sldMkLst>
      </pc:sldChg>
      <pc:sldChg chg="modSp add del mod ord">
        <pc:chgData name="Gerard O'Leary" userId="a490cdb6-0ddb-485e-a59f-b4f22b1f6b42" providerId="ADAL" clId="{71F9B966-8420-4F1C-995F-50B6C54AE549}" dt="2021-03-17T14:50:21.004" v="1027" actId="2696"/>
        <pc:sldMkLst>
          <pc:docMk/>
          <pc:sldMk cId="3176874743" sldId="1651"/>
        </pc:sldMkLst>
        <pc:spChg chg="mod">
          <ac:chgData name="Gerard O'Leary" userId="a490cdb6-0ddb-485e-a59f-b4f22b1f6b42" providerId="ADAL" clId="{71F9B966-8420-4F1C-995F-50B6C54AE549}" dt="2021-03-17T14:00:55.472" v="53" actId="20577"/>
          <ac:spMkLst>
            <pc:docMk/>
            <pc:sldMk cId="3176874743" sldId="1651"/>
            <ac:spMk id="11" creationId="{15FAE0A3-6F78-4872-8FF0-AE96A70DC68B}"/>
          </ac:spMkLst>
        </pc:spChg>
        <pc:spChg chg="mod">
          <ac:chgData name="Gerard O'Leary" userId="a490cdb6-0ddb-485e-a59f-b4f22b1f6b42" providerId="ADAL" clId="{71F9B966-8420-4F1C-995F-50B6C54AE549}" dt="2021-03-17T14:01:56.226" v="160" actId="20577"/>
          <ac:spMkLst>
            <pc:docMk/>
            <pc:sldMk cId="3176874743" sldId="1651"/>
            <ac:spMk id="14" creationId="{7F543BD6-4FF1-4293-A9B0-805B97E0FEA6}"/>
          </ac:spMkLst>
        </pc:spChg>
      </pc:sldChg>
      <pc:sldChg chg="add del">
        <pc:chgData name="Gerard O'Leary" userId="a490cdb6-0ddb-485e-a59f-b4f22b1f6b42" providerId="ADAL" clId="{71F9B966-8420-4F1C-995F-50B6C54AE549}" dt="2021-03-17T14:55:45.487" v="1137" actId="47"/>
        <pc:sldMkLst>
          <pc:docMk/>
          <pc:sldMk cId="3291939554" sldId="1651"/>
        </pc:sldMkLst>
      </pc:sldChg>
      <pc:sldChg chg="modSp add del mod">
        <pc:chgData name="Gerard O'Leary" userId="a490cdb6-0ddb-485e-a59f-b4f22b1f6b42" providerId="ADAL" clId="{71F9B966-8420-4F1C-995F-50B6C54AE549}" dt="2021-03-17T14:50:21.004" v="1027" actId="2696"/>
        <pc:sldMkLst>
          <pc:docMk/>
          <pc:sldMk cId="40739357" sldId="1653"/>
        </pc:sldMkLst>
        <pc:spChg chg="mod">
          <ac:chgData name="Gerard O'Leary" userId="a490cdb6-0ddb-485e-a59f-b4f22b1f6b42" providerId="ADAL" clId="{71F9B966-8420-4F1C-995F-50B6C54AE549}" dt="2021-03-17T14:09:51.802" v="181" actId="113"/>
          <ac:spMkLst>
            <pc:docMk/>
            <pc:sldMk cId="40739357" sldId="1653"/>
            <ac:spMk id="14" creationId="{7F543BD6-4FF1-4293-A9B0-805B97E0FEA6}"/>
          </ac:spMkLst>
        </pc:spChg>
      </pc:sldChg>
      <pc:sldChg chg="add del">
        <pc:chgData name="Gerard O'Leary" userId="a490cdb6-0ddb-485e-a59f-b4f22b1f6b42" providerId="ADAL" clId="{71F9B966-8420-4F1C-995F-50B6C54AE549}" dt="2021-03-17T14:55:45.487" v="1137" actId="47"/>
        <pc:sldMkLst>
          <pc:docMk/>
          <pc:sldMk cId="2915918579" sldId="1653"/>
        </pc:sldMkLst>
      </pc:sldChg>
      <pc:sldChg chg="addSp delSp modSp add mod">
        <pc:chgData name="Gerard O'Leary" userId="a490cdb6-0ddb-485e-a59f-b4f22b1f6b42" providerId="ADAL" clId="{71F9B966-8420-4F1C-995F-50B6C54AE549}" dt="2021-03-17T14:48:12.881" v="1003" actId="478"/>
        <pc:sldMkLst>
          <pc:docMk/>
          <pc:sldMk cId="1038191535" sldId="1654"/>
        </pc:sldMkLst>
        <pc:spChg chg="del">
          <ac:chgData name="Gerard O'Leary" userId="a490cdb6-0ddb-485e-a59f-b4f22b1f6b42" providerId="ADAL" clId="{71F9B966-8420-4F1C-995F-50B6C54AE549}" dt="2021-03-17T14:48:11.161" v="1002" actId="478"/>
          <ac:spMkLst>
            <pc:docMk/>
            <pc:sldMk cId="1038191535" sldId="1654"/>
            <ac:spMk id="2" creationId="{7D2432D3-9B5D-40A8-8C34-D097E8B7BA10}"/>
          </ac:spMkLst>
        </pc:spChg>
        <pc:spChg chg="del">
          <ac:chgData name="Gerard O'Leary" userId="a490cdb6-0ddb-485e-a59f-b4f22b1f6b42" providerId="ADAL" clId="{71F9B966-8420-4F1C-995F-50B6C54AE549}" dt="2021-03-17T14:48:12.881" v="1003" actId="478"/>
          <ac:spMkLst>
            <pc:docMk/>
            <pc:sldMk cId="1038191535" sldId="1654"/>
            <ac:spMk id="5" creationId="{F9651FCE-9D17-426A-98AE-4896BA83DBDC}"/>
          </ac:spMkLst>
        </pc:spChg>
        <pc:spChg chg="del">
          <ac:chgData name="Gerard O'Leary" userId="a490cdb6-0ddb-485e-a59f-b4f22b1f6b42" providerId="ADAL" clId="{71F9B966-8420-4F1C-995F-50B6C54AE549}" dt="2021-03-17T14:48:12.881" v="1003" actId="478"/>
          <ac:spMkLst>
            <pc:docMk/>
            <pc:sldMk cId="1038191535" sldId="1654"/>
            <ac:spMk id="6" creationId="{7B22BA9F-71F2-42AF-9C89-CDE00AA3207E}"/>
          </ac:spMkLst>
        </pc:spChg>
        <pc:spChg chg="add del mod">
          <ac:chgData name="Gerard O'Leary" userId="a490cdb6-0ddb-485e-a59f-b4f22b1f6b42" providerId="ADAL" clId="{71F9B966-8420-4F1C-995F-50B6C54AE549}" dt="2021-03-17T14:48:03.625" v="1001" actId="478"/>
          <ac:spMkLst>
            <pc:docMk/>
            <pc:sldMk cId="1038191535" sldId="1654"/>
            <ac:spMk id="7" creationId="{53AAA70B-CD24-4AF1-9FC1-B5CE3ED7697C}"/>
          </ac:spMkLst>
        </pc:spChg>
        <pc:spChg chg="del">
          <ac:chgData name="Gerard O'Leary" userId="a490cdb6-0ddb-485e-a59f-b4f22b1f6b42" providerId="ADAL" clId="{71F9B966-8420-4F1C-995F-50B6C54AE549}" dt="2021-03-17T14:48:00.248" v="1000" actId="478"/>
          <ac:spMkLst>
            <pc:docMk/>
            <pc:sldMk cId="1038191535" sldId="1654"/>
            <ac:spMk id="8" creationId="{71F7928B-0BC9-4097-A3DB-EDF0690698CE}"/>
          </ac:spMkLst>
        </pc:spChg>
      </pc:sldChg>
      <pc:sldChg chg="modTransition">
        <pc:chgData name="Gerard O'Leary" userId="a490cdb6-0ddb-485e-a59f-b4f22b1f6b42" providerId="ADAL" clId="{71F9B966-8420-4F1C-995F-50B6C54AE549}" dt="2021-03-17T16:43:39.891" v="1206"/>
        <pc:sldMkLst>
          <pc:docMk/>
          <pc:sldMk cId="1855876081" sldId="1654"/>
        </pc:sldMkLst>
      </pc:sldChg>
      <pc:sldChg chg="addSp delSp modSp new mod">
        <pc:chgData name="Gerard O'Leary" userId="a490cdb6-0ddb-485e-a59f-b4f22b1f6b42" providerId="ADAL" clId="{71F9B966-8420-4F1C-995F-50B6C54AE549}" dt="2021-03-17T15:12:58.309" v="1195" actId="20577"/>
        <pc:sldMkLst>
          <pc:docMk/>
          <pc:sldMk cId="3426869076" sldId="1655"/>
        </pc:sldMkLst>
        <pc:spChg chg="mod">
          <ac:chgData name="Gerard O'Leary" userId="a490cdb6-0ddb-485e-a59f-b4f22b1f6b42" providerId="ADAL" clId="{71F9B966-8420-4F1C-995F-50B6C54AE549}" dt="2021-03-17T14:16:28.472" v="314" actId="20577"/>
          <ac:spMkLst>
            <pc:docMk/>
            <pc:sldMk cId="3426869076" sldId="1655"/>
            <ac:spMk id="2" creationId="{ED0828B8-F006-4340-93C7-31DB24AC6FF2}"/>
          </ac:spMkLst>
        </pc:spChg>
        <pc:spChg chg="mod">
          <ac:chgData name="Gerard O'Leary" userId="a490cdb6-0ddb-485e-a59f-b4f22b1f6b42" providerId="ADAL" clId="{71F9B966-8420-4F1C-995F-50B6C54AE549}" dt="2021-03-17T14:39:47.749" v="627" actId="21"/>
          <ac:spMkLst>
            <pc:docMk/>
            <pc:sldMk cId="3426869076" sldId="1655"/>
            <ac:spMk id="3" creationId="{CA4D07EA-21CA-497F-8770-A6D1B22CA04E}"/>
          </ac:spMkLst>
        </pc:spChg>
        <pc:spChg chg="add mod">
          <ac:chgData name="Gerard O'Leary" userId="a490cdb6-0ddb-485e-a59f-b4f22b1f6b42" providerId="ADAL" clId="{71F9B966-8420-4F1C-995F-50B6C54AE549}" dt="2021-03-17T14:54:53.920" v="1135" actId="1076"/>
          <ac:spMkLst>
            <pc:docMk/>
            <pc:sldMk cId="3426869076" sldId="1655"/>
            <ac:spMk id="5" creationId="{8D7C55F4-9DE1-48FA-85B7-FB94285CC0BD}"/>
          </ac:spMkLst>
        </pc:spChg>
        <pc:spChg chg="add del mod">
          <ac:chgData name="Gerard O'Leary" userId="a490cdb6-0ddb-485e-a59f-b4f22b1f6b42" providerId="ADAL" clId="{71F9B966-8420-4F1C-995F-50B6C54AE549}" dt="2021-03-17T15:12:58.309" v="1195" actId="20577"/>
          <ac:spMkLst>
            <pc:docMk/>
            <pc:sldMk cId="3426869076" sldId="1655"/>
            <ac:spMk id="9" creationId="{675A7E01-B633-44F1-9CF7-CA6C3B8CA4E9}"/>
          </ac:spMkLst>
        </pc:spChg>
        <pc:spChg chg="add del">
          <ac:chgData name="Gerard O'Leary" userId="a490cdb6-0ddb-485e-a59f-b4f22b1f6b42" providerId="ADAL" clId="{71F9B966-8420-4F1C-995F-50B6C54AE549}" dt="2021-03-17T14:42:16.062" v="737" actId="22"/>
          <ac:spMkLst>
            <pc:docMk/>
            <pc:sldMk cId="3426869076" sldId="1655"/>
            <ac:spMk id="11" creationId="{E6796FB0-35DA-4762-95CC-D1448E31AE72}"/>
          </ac:spMkLst>
        </pc:spChg>
        <pc:spChg chg="add del mod">
          <ac:chgData name="Gerard O'Leary" userId="a490cdb6-0ddb-485e-a59f-b4f22b1f6b42" providerId="ADAL" clId="{71F9B966-8420-4F1C-995F-50B6C54AE549}" dt="2021-03-17T14:43:33.984" v="807" actId="22"/>
          <ac:spMkLst>
            <pc:docMk/>
            <pc:sldMk cId="3426869076" sldId="1655"/>
            <ac:spMk id="13" creationId="{0D322B4D-A17F-462D-89D3-19522E7EC95A}"/>
          </ac:spMkLst>
        </pc:spChg>
        <pc:picChg chg="add mod">
          <ac:chgData name="Gerard O'Leary" userId="a490cdb6-0ddb-485e-a59f-b4f22b1f6b42" providerId="ADAL" clId="{71F9B966-8420-4F1C-995F-50B6C54AE549}" dt="2021-03-17T14:54:55.671" v="1136" actId="1076"/>
          <ac:picMkLst>
            <pc:docMk/>
            <pc:sldMk cId="3426869076" sldId="1655"/>
            <ac:picMk id="7" creationId="{CE98B80E-3362-4925-A393-99A969FB421C}"/>
          </ac:picMkLst>
        </pc:picChg>
      </pc:sldChg>
      <pc:sldChg chg="addSp modSp new mod">
        <pc:chgData name="Gerard O'Leary" userId="a490cdb6-0ddb-485e-a59f-b4f22b1f6b42" providerId="ADAL" clId="{71F9B966-8420-4F1C-995F-50B6C54AE549}" dt="2021-03-17T14:53:02.693" v="1101" actId="20577"/>
        <pc:sldMkLst>
          <pc:docMk/>
          <pc:sldMk cId="3562851107" sldId="1659"/>
        </pc:sldMkLst>
        <pc:spChg chg="mod">
          <ac:chgData name="Gerard O'Leary" userId="a490cdb6-0ddb-485e-a59f-b4f22b1f6b42" providerId="ADAL" clId="{71F9B966-8420-4F1C-995F-50B6C54AE549}" dt="2021-03-17T14:24:55.074" v="364" actId="20577"/>
          <ac:spMkLst>
            <pc:docMk/>
            <pc:sldMk cId="3562851107" sldId="1659"/>
            <ac:spMk id="2" creationId="{54B85478-7BDB-4A10-BD79-3D288DC58507}"/>
          </ac:spMkLst>
        </pc:spChg>
        <pc:spChg chg="mod">
          <ac:chgData name="Gerard O'Leary" userId="a490cdb6-0ddb-485e-a59f-b4f22b1f6b42" providerId="ADAL" clId="{71F9B966-8420-4F1C-995F-50B6C54AE549}" dt="2021-03-17T14:53:02.693" v="1101" actId="20577"/>
          <ac:spMkLst>
            <pc:docMk/>
            <pc:sldMk cId="3562851107" sldId="1659"/>
            <ac:spMk id="3" creationId="{E50E61D8-944C-4FC5-8357-75D76857225A}"/>
          </ac:spMkLst>
        </pc:spChg>
        <pc:spChg chg="add mod">
          <ac:chgData name="Gerard O'Leary" userId="a490cdb6-0ddb-485e-a59f-b4f22b1f6b42" providerId="ADAL" clId="{71F9B966-8420-4F1C-995F-50B6C54AE549}" dt="2021-03-17T14:36:17.886" v="615" actId="1076"/>
          <ac:spMkLst>
            <pc:docMk/>
            <pc:sldMk cId="3562851107" sldId="1659"/>
            <ac:spMk id="5" creationId="{8941D64D-85CE-4351-B945-24BFCDD6D840}"/>
          </ac:spMkLst>
        </pc:spChg>
        <pc:picChg chg="add mod">
          <ac:chgData name="Gerard O'Leary" userId="a490cdb6-0ddb-485e-a59f-b4f22b1f6b42" providerId="ADAL" clId="{71F9B966-8420-4F1C-995F-50B6C54AE549}" dt="2021-03-17T14:42:12.710" v="735" actId="1076"/>
          <ac:picMkLst>
            <pc:docMk/>
            <pc:sldMk cId="3562851107" sldId="1659"/>
            <ac:picMk id="7" creationId="{71B73091-21B7-4526-9E54-7359F30B4F43}"/>
          </ac:picMkLst>
        </pc:picChg>
      </pc:sldChg>
      <pc:sldChg chg="modSp mod">
        <pc:chgData name="Gerard O'Leary" userId="a490cdb6-0ddb-485e-a59f-b4f22b1f6b42" providerId="ADAL" clId="{71F9B966-8420-4F1C-995F-50B6C54AE549}" dt="2021-03-17T15:16:15.864" v="1196" actId="20577"/>
        <pc:sldMkLst>
          <pc:docMk/>
          <pc:sldMk cId="3912626638" sldId="1659"/>
        </pc:sldMkLst>
        <pc:spChg chg="mod">
          <ac:chgData name="Gerard O'Leary" userId="a490cdb6-0ddb-485e-a59f-b4f22b1f6b42" providerId="ADAL" clId="{71F9B966-8420-4F1C-995F-50B6C54AE549}" dt="2021-03-17T15:16:15.864" v="1196" actId="20577"/>
          <ac:spMkLst>
            <pc:docMk/>
            <pc:sldMk cId="3912626638" sldId="1659"/>
            <ac:spMk id="3" creationId="{E50E61D8-944C-4FC5-8357-75D76857225A}"/>
          </ac:spMkLst>
        </pc:spChg>
      </pc:sldChg>
      <pc:sldChg chg="new">
        <pc:chgData name="Gerard O'Leary" userId="a490cdb6-0ddb-485e-a59f-b4f22b1f6b42" providerId="ADAL" clId="{71F9B966-8420-4F1C-995F-50B6C54AE549}" dt="2021-03-17T14:55:48.089" v="1138" actId="680"/>
        <pc:sldMkLst>
          <pc:docMk/>
          <pc:sldMk cId="3807951119" sldId="1664"/>
        </pc:sldMkLst>
      </pc:sldChg>
      <pc:sldChg chg="modSp mod">
        <pc:chgData name="Gerard O'Leary" userId="a490cdb6-0ddb-485e-a59f-b4f22b1f6b42" providerId="ADAL" clId="{71F9B966-8420-4F1C-995F-50B6C54AE549}" dt="2021-03-17T16:36:19.593" v="1204" actId="20577"/>
        <pc:sldMkLst>
          <pc:docMk/>
          <pc:sldMk cId="923271249" sldId="1665"/>
        </pc:sldMkLst>
        <pc:spChg chg="mod">
          <ac:chgData name="Gerard O'Leary" userId="a490cdb6-0ddb-485e-a59f-b4f22b1f6b42" providerId="ADAL" clId="{71F9B966-8420-4F1C-995F-50B6C54AE549}" dt="2021-03-17T16:36:19.593" v="1204" actId="20577"/>
          <ac:spMkLst>
            <pc:docMk/>
            <pc:sldMk cId="923271249" sldId="1665"/>
            <ac:spMk id="3" creationId="{7B9F6021-4F2A-474E-88B4-D8F7F2DEAD94}"/>
          </ac:spMkLst>
        </pc:spChg>
      </pc:sldChg>
      <pc:sldChg chg="addSp modSp mod ord">
        <pc:chgData name="Gerard O'Leary" userId="a490cdb6-0ddb-485e-a59f-b4f22b1f6b42" providerId="ADAL" clId="{71F9B966-8420-4F1C-995F-50B6C54AE549}" dt="2021-03-17T15:12:27.624" v="1192" actId="1076"/>
        <pc:sldMkLst>
          <pc:docMk/>
          <pc:sldMk cId="3807951119" sldId="1665"/>
        </pc:sldMkLst>
        <pc:spChg chg="mod">
          <ac:chgData name="Gerard O'Leary" userId="a490cdb6-0ddb-485e-a59f-b4f22b1f6b42" providerId="ADAL" clId="{71F9B966-8420-4F1C-995F-50B6C54AE549}" dt="2021-03-17T14:55:54.957" v="1139"/>
          <ac:spMkLst>
            <pc:docMk/>
            <pc:sldMk cId="3807951119" sldId="1665"/>
            <ac:spMk id="2" creationId="{3328D9C2-8C58-4023-98C1-98690A0B2821}"/>
          </ac:spMkLst>
        </pc:spChg>
        <pc:spChg chg="mod">
          <ac:chgData name="Gerard O'Leary" userId="a490cdb6-0ddb-485e-a59f-b4f22b1f6b42" providerId="ADAL" clId="{71F9B966-8420-4F1C-995F-50B6C54AE549}" dt="2021-03-17T14:57:57.128" v="1176" actId="1076"/>
          <ac:spMkLst>
            <pc:docMk/>
            <pc:sldMk cId="3807951119" sldId="1665"/>
            <ac:spMk id="3" creationId="{7B9F6021-4F2A-474E-88B4-D8F7F2DEAD94}"/>
          </ac:spMkLst>
        </pc:spChg>
        <pc:spChg chg="add mod">
          <ac:chgData name="Gerard O'Leary" userId="a490cdb6-0ddb-485e-a59f-b4f22b1f6b42" providerId="ADAL" clId="{71F9B966-8420-4F1C-995F-50B6C54AE549}" dt="2021-03-17T14:58:28.394" v="1188" actId="1076"/>
          <ac:spMkLst>
            <pc:docMk/>
            <pc:sldMk cId="3807951119" sldId="1665"/>
            <ac:spMk id="5" creationId="{EED6C066-C090-4B3B-9988-94C8E023510F}"/>
          </ac:spMkLst>
        </pc:spChg>
        <pc:picChg chg="add mod">
          <ac:chgData name="Gerard O'Leary" userId="a490cdb6-0ddb-485e-a59f-b4f22b1f6b42" providerId="ADAL" clId="{71F9B966-8420-4F1C-995F-50B6C54AE549}" dt="2021-03-17T15:12:27.624" v="1192" actId="1076"/>
          <ac:picMkLst>
            <pc:docMk/>
            <pc:sldMk cId="3807951119" sldId="1665"/>
            <ac:picMk id="4" creationId="{66032575-7C57-448A-A1EF-56137E11CF9E}"/>
          </ac:picMkLst>
        </pc:picChg>
      </pc:sldChg>
    </pc:docChg>
  </pc:docChgLst>
  <pc:docChgLst>
    <pc:chgData name="Jose De Sales Filho" userId="462b8e58-7e92-479b-8723-9a877a59727d" providerId="ADAL" clId="{AE459D74-6015-48EC-BF56-8C5A1E6C6E33}"/>
    <pc:docChg chg="undo custSel addSld delSld modSld">
      <pc:chgData name="Jose De Sales Filho" userId="462b8e58-7e92-479b-8723-9a877a59727d" providerId="ADAL" clId="{AE459D74-6015-48EC-BF56-8C5A1E6C6E33}" dt="2021-03-10T16:38:53.314" v="7135" actId="6549"/>
      <pc:docMkLst>
        <pc:docMk/>
      </pc:docMkLst>
      <pc:sldChg chg="modSp mod">
        <pc:chgData name="Jose De Sales Filho" userId="462b8e58-7e92-479b-8723-9a877a59727d" providerId="ADAL" clId="{AE459D74-6015-48EC-BF56-8C5A1E6C6E33}" dt="2021-03-10T04:26:21.147" v="6" actId="20577"/>
        <pc:sldMkLst>
          <pc:docMk/>
          <pc:sldMk cId="3510689381" sldId="307"/>
        </pc:sldMkLst>
        <pc:spChg chg="mod">
          <ac:chgData name="Jose De Sales Filho" userId="462b8e58-7e92-479b-8723-9a877a59727d" providerId="ADAL" clId="{AE459D74-6015-48EC-BF56-8C5A1E6C6E33}" dt="2021-03-10T04:26:21.147" v="6" actId="20577"/>
          <ac:spMkLst>
            <pc:docMk/>
            <pc:sldMk cId="3510689381" sldId="307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AE459D74-6015-48EC-BF56-8C5A1E6C6E33}" dt="2021-03-10T11:20:42.330" v="7117" actId="20577"/>
        <pc:sldMkLst>
          <pc:docMk/>
          <pc:sldMk cId="3084135870" sldId="456"/>
        </pc:sldMkLst>
        <pc:spChg chg="mod">
          <ac:chgData name="Jose De Sales Filho" userId="462b8e58-7e92-479b-8723-9a877a59727d" providerId="ADAL" clId="{AE459D74-6015-48EC-BF56-8C5A1E6C6E33}" dt="2021-03-10T11:20:42.330" v="7117" actId="20577"/>
          <ac:spMkLst>
            <pc:docMk/>
            <pc:sldMk cId="3084135870" sldId="456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AE459D74-6015-48EC-BF56-8C5A1E6C6E33}" dt="2021-03-10T11:20:49.097" v="7131" actId="20577"/>
        <pc:sldMkLst>
          <pc:docMk/>
          <pc:sldMk cId="1541267994" sldId="475"/>
        </pc:sldMkLst>
        <pc:spChg chg="mod">
          <ac:chgData name="Jose De Sales Filho" userId="462b8e58-7e92-479b-8723-9a877a59727d" providerId="ADAL" clId="{AE459D74-6015-48EC-BF56-8C5A1E6C6E33}" dt="2021-03-10T11:20:49.097" v="7131" actId="20577"/>
          <ac:spMkLst>
            <pc:docMk/>
            <pc:sldMk cId="1541267994" sldId="475"/>
            <ac:spMk id="3" creationId="{FAB5D48D-1E56-4451-A173-7EEC8BBAA7A2}"/>
          </ac:spMkLst>
        </pc:spChg>
      </pc:sldChg>
      <pc:sldChg chg="modSp mod">
        <pc:chgData name="Jose De Sales Filho" userId="462b8e58-7e92-479b-8723-9a877a59727d" providerId="ADAL" clId="{AE459D74-6015-48EC-BF56-8C5A1E6C6E33}" dt="2021-03-10T04:28:00.272" v="56" actId="14100"/>
        <pc:sldMkLst>
          <pc:docMk/>
          <pc:sldMk cId="1641935748" sldId="1526"/>
        </pc:sldMkLst>
        <pc:spChg chg="mod">
          <ac:chgData name="Jose De Sales Filho" userId="462b8e58-7e92-479b-8723-9a877a59727d" providerId="ADAL" clId="{AE459D74-6015-48EC-BF56-8C5A1E6C6E33}" dt="2021-03-10T04:28:00.272" v="56" actId="14100"/>
          <ac:spMkLst>
            <pc:docMk/>
            <pc:sldMk cId="1641935748" sldId="1526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AE459D74-6015-48EC-BF56-8C5A1E6C6E33}" dt="2021-03-10T04:28:02.767" v="57" actId="47"/>
        <pc:sldMkLst>
          <pc:docMk/>
          <pc:sldMk cId="3038042538" sldId="1651"/>
        </pc:sldMkLst>
      </pc:sldChg>
      <pc:sldChg chg="del">
        <pc:chgData name="Jose De Sales Filho" userId="462b8e58-7e92-479b-8723-9a877a59727d" providerId="ADAL" clId="{AE459D74-6015-48EC-BF56-8C5A1E6C6E33}" dt="2021-03-10T04:28:29.843" v="60" actId="47"/>
        <pc:sldMkLst>
          <pc:docMk/>
          <pc:sldMk cId="3064990978" sldId="1654"/>
        </pc:sldMkLst>
      </pc:sldChg>
      <pc:sldChg chg="modSp mod">
        <pc:chgData name="Jose De Sales Filho" userId="462b8e58-7e92-479b-8723-9a877a59727d" providerId="ADAL" clId="{AE459D74-6015-48EC-BF56-8C5A1E6C6E33}" dt="2021-03-10T16:38:53.314" v="7135" actId="6549"/>
        <pc:sldMkLst>
          <pc:docMk/>
          <pc:sldMk cId="1023368939" sldId="1655"/>
        </pc:sldMkLst>
        <pc:spChg chg="mod">
          <ac:chgData name="Jose De Sales Filho" userId="462b8e58-7e92-479b-8723-9a877a59727d" providerId="ADAL" clId="{AE459D74-6015-48EC-BF56-8C5A1E6C6E33}" dt="2021-03-10T16:38:53.314" v="7135" actId="6549"/>
          <ac:spMkLst>
            <pc:docMk/>
            <pc:sldMk cId="1023368939" sldId="1655"/>
            <ac:spMk id="5" creationId="{8D9A0468-795E-4DB1-B298-D383C8DF1DFC}"/>
          </ac:spMkLst>
        </pc:spChg>
      </pc:sldChg>
      <pc:sldChg chg="add del">
        <pc:chgData name="Jose De Sales Filho" userId="462b8e58-7e92-479b-8723-9a877a59727d" providerId="ADAL" clId="{AE459D74-6015-48EC-BF56-8C5A1E6C6E33}" dt="2021-03-10T04:29:06.967" v="70" actId="47"/>
        <pc:sldMkLst>
          <pc:docMk/>
          <pc:sldMk cId="3248418438" sldId="1660"/>
        </pc:sldMkLst>
      </pc:sldChg>
      <pc:sldChg chg="modSp add mod">
        <pc:chgData name="Jose De Sales Filho" userId="462b8e58-7e92-479b-8723-9a877a59727d" providerId="ADAL" clId="{AE459D74-6015-48EC-BF56-8C5A1E6C6E33}" dt="2021-03-10T04:28:13.121" v="59" actId="207"/>
        <pc:sldMkLst>
          <pc:docMk/>
          <pc:sldMk cId="3626599024" sldId="1661"/>
        </pc:sldMkLst>
        <pc:spChg chg="mod">
          <ac:chgData name="Jose De Sales Filho" userId="462b8e58-7e92-479b-8723-9a877a59727d" providerId="ADAL" clId="{AE459D74-6015-48EC-BF56-8C5A1E6C6E33}" dt="2021-03-10T04:28:13.121" v="59" actId="207"/>
          <ac:spMkLst>
            <pc:docMk/>
            <pc:sldMk cId="3626599024" sldId="1661"/>
            <ac:spMk id="14" creationId="{7F543BD6-4FF1-4293-A9B0-805B97E0FEA6}"/>
          </ac:spMkLst>
        </pc:spChg>
      </pc:sldChg>
      <pc:sldChg chg="add del">
        <pc:chgData name="Jose De Sales Filho" userId="462b8e58-7e92-479b-8723-9a877a59727d" providerId="ADAL" clId="{AE459D74-6015-48EC-BF56-8C5A1E6C6E33}" dt="2021-03-10T04:29:06.495" v="69"/>
        <pc:sldMkLst>
          <pc:docMk/>
          <pc:sldMk cId="16784212" sldId="1662"/>
        </pc:sldMkLst>
      </pc:sldChg>
      <pc:sldChg chg="modSp add mod">
        <pc:chgData name="Jose De Sales Filho" userId="462b8e58-7e92-479b-8723-9a877a59727d" providerId="ADAL" clId="{AE459D74-6015-48EC-BF56-8C5A1E6C6E33}" dt="2021-03-10T04:30:37.070" v="76" actId="207"/>
        <pc:sldMkLst>
          <pc:docMk/>
          <pc:sldMk cId="2396425083" sldId="1662"/>
        </pc:sldMkLst>
        <pc:spChg chg="mod">
          <ac:chgData name="Jose De Sales Filho" userId="462b8e58-7e92-479b-8723-9a877a59727d" providerId="ADAL" clId="{AE459D74-6015-48EC-BF56-8C5A1E6C6E33}" dt="2021-03-10T04:30:37.070" v="76" actId="207"/>
          <ac:spMkLst>
            <pc:docMk/>
            <pc:sldMk cId="2396425083" sldId="1662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AE459D74-6015-48EC-BF56-8C5A1E6C6E33}" dt="2021-03-10T04:30:40.318" v="77" actId="207"/>
        <pc:sldMkLst>
          <pc:docMk/>
          <pc:sldMk cId="1758293018" sldId="1663"/>
        </pc:sldMkLst>
        <pc:spChg chg="mod">
          <ac:chgData name="Jose De Sales Filho" userId="462b8e58-7e92-479b-8723-9a877a59727d" providerId="ADAL" clId="{AE459D74-6015-48EC-BF56-8C5A1E6C6E33}" dt="2021-03-10T04:30:40.318" v="77" actId="207"/>
          <ac:spMkLst>
            <pc:docMk/>
            <pc:sldMk cId="1758293018" sldId="1663"/>
            <ac:spMk id="14" creationId="{7F543BD6-4FF1-4293-A9B0-805B97E0FEA6}"/>
          </ac:spMkLst>
        </pc:spChg>
      </pc:sldChg>
      <pc:sldChg chg="modSp add del mod">
        <pc:chgData name="Jose De Sales Filho" userId="462b8e58-7e92-479b-8723-9a877a59727d" providerId="ADAL" clId="{AE459D74-6015-48EC-BF56-8C5A1E6C6E33}" dt="2021-03-10T09:27:34.647" v="734" actId="47"/>
        <pc:sldMkLst>
          <pc:docMk/>
          <pc:sldMk cId="2088787526" sldId="1664"/>
        </pc:sldMkLst>
        <pc:spChg chg="mod">
          <ac:chgData name="Jose De Sales Filho" userId="462b8e58-7e92-479b-8723-9a877a59727d" providerId="ADAL" clId="{AE459D74-6015-48EC-BF56-8C5A1E6C6E33}" dt="2021-03-10T09:22:52.770" v="143" actId="20577"/>
          <ac:spMkLst>
            <pc:docMk/>
            <pc:sldMk cId="2088787526" sldId="1664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AE459D74-6015-48EC-BF56-8C5A1E6C6E33}" dt="2021-03-10T09:25:22.358" v="504" actId="20577"/>
          <ac:spMkLst>
            <pc:docMk/>
            <pc:sldMk cId="2088787526" sldId="1664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AE459D74-6015-48EC-BF56-8C5A1E6C6E33}" dt="2021-03-10T10:09:41.649" v="2626" actId="20577"/>
        <pc:sldMkLst>
          <pc:docMk/>
          <pc:sldMk cId="80177257" sldId="1665"/>
        </pc:sldMkLst>
        <pc:spChg chg="mod">
          <ac:chgData name="Jose De Sales Filho" userId="462b8e58-7e92-479b-8723-9a877a59727d" providerId="ADAL" clId="{AE459D74-6015-48EC-BF56-8C5A1E6C6E33}" dt="2021-03-10T10:09:41.649" v="2626" actId="20577"/>
          <ac:spMkLst>
            <pc:docMk/>
            <pc:sldMk cId="80177257" sldId="1665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AE459D74-6015-48EC-BF56-8C5A1E6C6E33}" dt="2021-03-10T10:44:43.562" v="4987" actId="948"/>
        <pc:sldMkLst>
          <pc:docMk/>
          <pc:sldMk cId="2654809482" sldId="1666"/>
        </pc:sldMkLst>
        <pc:spChg chg="add del mod">
          <ac:chgData name="Jose De Sales Filho" userId="462b8e58-7e92-479b-8723-9a877a59727d" providerId="ADAL" clId="{AE459D74-6015-48EC-BF56-8C5A1E6C6E33}" dt="2021-03-10T10:01:22.393" v="2614" actId="478"/>
          <ac:spMkLst>
            <pc:docMk/>
            <pc:sldMk cId="2654809482" sldId="1666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0:01:23.980" v="2615" actId="478"/>
          <ac:spMkLst>
            <pc:docMk/>
            <pc:sldMk cId="2654809482" sldId="1666"/>
            <ac:spMk id="6" creationId="{E3C5F97D-B0FB-4738-9935-805452267796}"/>
          </ac:spMkLst>
        </pc:spChg>
        <pc:spChg chg="mod">
          <ac:chgData name="Jose De Sales Filho" userId="462b8e58-7e92-479b-8723-9a877a59727d" providerId="ADAL" clId="{AE459D74-6015-48EC-BF56-8C5A1E6C6E33}" dt="2021-03-10T09:28:13.766" v="783" actId="20577"/>
          <ac:spMkLst>
            <pc:docMk/>
            <pc:sldMk cId="2654809482" sldId="1666"/>
            <ac:spMk id="11" creationId="{15FAE0A3-6F78-4872-8FF0-AE96A70DC68B}"/>
          </ac:spMkLst>
        </pc:spChg>
        <pc:spChg chg="add del">
          <ac:chgData name="Jose De Sales Filho" userId="462b8e58-7e92-479b-8723-9a877a59727d" providerId="ADAL" clId="{AE459D74-6015-48EC-BF56-8C5A1E6C6E33}" dt="2021-03-10T10:09:33.063" v="2624" actId="22"/>
          <ac:spMkLst>
            <pc:docMk/>
            <pc:sldMk cId="2654809482" sldId="1666"/>
            <ac:spMk id="12" creationId="{1988B400-A5C8-422E-B70F-21498ECEA68A}"/>
          </ac:spMkLst>
        </pc:spChg>
        <pc:spChg chg="add mod">
          <ac:chgData name="Jose De Sales Filho" userId="462b8e58-7e92-479b-8723-9a877a59727d" providerId="ADAL" clId="{AE459D74-6015-48EC-BF56-8C5A1E6C6E33}" dt="2021-03-10T10:44:43.562" v="4987" actId="948"/>
          <ac:spMkLst>
            <pc:docMk/>
            <pc:sldMk cId="2654809482" sldId="1666"/>
            <ac:spMk id="13" creationId="{3CADE591-9D86-4199-9043-110AB1343A77}"/>
          </ac:spMkLst>
        </pc:spChg>
        <pc:spChg chg="del">
          <ac:chgData name="Jose De Sales Filho" userId="462b8e58-7e92-479b-8723-9a877a59727d" providerId="ADAL" clId="{AE459D74-6015-48EC-BF56-8C5A1E6C6E33}" dt="2021-03-10T09:28:16.264" v="784" actId="478"/>
          <ac:spMkLst>
            <pc:docMk/>
            <pc:sldMk cId="2654809482" sldId="1666"/>
            <ac:spMk id="14" creationId="{7F543BD6-4FF1-4293-A9B0-805B97E0FEA6}"/>
          </ac:spMkLst>
        </pc:spChg>
        <pc:picChg chg="add mod">
          <ac:chgData name="Jose De Sales Filho" userId="462b8e58-7e92-479b-8723-9a877a59727d" providerId="ADAL" clId="{AE459D74-6015-48EC-BF56-8C5A1E6C6E33}" dt="2021-03-10T10:36:46.481" v="4629" actId="1076"/>
          <ac:picMkLst>
            <pc:docMk/>
            <pc:sldMk cId="2654809482" sldId="1666"/>
            <ac:picMk id="8" creationId="{51BC9921-4DAA-4FA9-B832-680C267BECDD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0:42:46.739" v="4925" actId="1076"/>
        <pc:sldMkLst>
          <pc:docMk/>
          <pc:sldMk cId="4033236209" sldId="1667"/>
        </pc:sldMkLst>
        <pc:spChg chg="del mod">
          <ac:chgData name="Jose De Sales Filho" userId="462b8e58-7e92-479b-8723-9a877a59727d" providerId="ADAL" clId="{AE459D74-6015-48EC-BF56-8C5A1E6C6E33}" dt="2021-03-10T10:37:02.007" v="4631" actId="478"/>
          <ac:spMkLst>
            <pc:docMk/>
            <pc:sldMk cId="4033236209" sldId="1667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0:37:03.285" v="4632" actId="478"/>
          <ac:spMkLst>
            <pc:docMk/>
            <pc:sldMk cId="4033236209" sldId="1667"/>
            <ac:spMk id="5" creationId="{EB69A6C1-B149-4021-924F-47062980A89B}"/>
          </ac:spMkLst>
        </pc:spChg>
        <pc:spChg chg="mod">
          <ac:chgData name="Jose De Sales Filho" userId="462b8e58-7e92-479b-8723-9a877a59727d" providerId="ADAL" clId="{AE459D74-6015-48EC-BF56-8C5A1E6C6E33}" dt="2021-03-10T09:29:02.737" v="806" actId="20577"/>
          <ac:spMkLst>
            <pc:docMk/>
            <pc:sldMk cId="4033236209" sldId="1667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0:42:44.803" v="4924" actId="1076"/>
          <ac:spMkLst>
            <pc:docMk/>
            <pc:sldMk cId="4033236209" sldId="1667"/>
            <ac:spMk id="13" creationId="{02A8AF65-3084-42D4-8B4C-AC8616B3D595}"/>
          </ac:spMkLst>
        </pc:spChg>
        <pc:picChg chg="add mod">
          <ac:chgData name="Jose De Sales Filho" userId="462b8e58-7e92-479b-8723-9a877a59727d" providerId="ADAL" clId="{AE459D74-6015-48EC-BF56-8C5A1E6C6E33}" dt="2021-03-10T10:42:46.739" v="4925" actId="1076"/>
          <ac:picMkLst>
            <pc:docMk/>
            <pc:sldMk cId="4033236209" sldId="1667"/>
            <ac:picMk id="7" creationId="{2B1D502B-D378-4AA0-8386-C56F05BC7665}"/>
          </ac:picMkLst>
        </pc:picChg>
        <pc:picChg chg="add mod">
          <ac:chgData name="Jose De Sales Filho" userId="462b8e58-7e92-479b-8723-9a877a59727d" providerId="ADAL" clId="{AE459D74-6015-48EC-BF56-8C5A1E6C6E33}" dt="2021-03-10T10:40:48.169" v="4739" actId="1076"/>
          <ac:picMkLst>
            <pc:docMk/>
            <pc:sldMk cId="4033236209" sldId="1667"/>
            <ac:picMk id="9" creationId="{68210D03-E00C-4B6B-80D8-27728A1D5D33}"/>
          </ac:picMkLst>
        </pc:picChg>
        <pc:picChg chg="add mod">
          <ac:chgData name="Jose De Sales Filho" userId="462b8e58-7e92-479b-8723-9a877a59727d" providerId="ADAL" clId="{AE459D74-6015-48EC-BF56-8C5A1E6C6E33}" dt="2021-03-10T10:40:49.887" v="4740" actId="1076"/>
          <ac:picMkLst>
            <pc:docMk/>
            <pc:sldMk cId="4033236209" sldId="1667"/>
            <ac:picMk id="12" creationId="{18E05D34-E830-4F68-8226-5C57F65F3D0C}"/>
          </ac:picMkLst>
        </pc:picChg>
        <pc:picChg chg="add mod">
          <ac:chgData name="Jose De Sales Filho" userId="462b8e58-7e92-479b-8723-9a877a59727d" providerId="ADAL" clId="{AE459D74-6015-48EC-BF56-8C5A1E6C6E33}" dt="2021-03-10T10:40:47.391" v="4738" actId="1076"/>
          <ac:picMkLst>
            <pc:docMk/>
            <pc:sldMk cId="4033236209" sldId="1667"/>
            <ac:picMk id="15" creationId="{1EA084F0-D948-4B94-879C-0693FF31D169}"/>
          </ac:picMkLst>
        </pc:picChg>
      </pc:sldChg>
      <pc:sldChg chg="modSp add mod">
        <pc:chgData name="Jose De Sales Filho" userId="462b8e58-7e92-479b-8723-9a877a59727d" providerId="ADAL" clId="{AE459D74-6015-48EC-BF56-8C5A1E6C6E33}" dt="2021-03-10T11:13:39.021" v="6566" actId="20577"/>
        <pc:sldMkLst>
          <pc:docMk/>
          <pc:sldMk cId="1162714956" sldId="1668"/>
        </pc:sldMkLst>
        <pc:spChg chg="mod">
          <ac:chgData name="Jose De Sales Filho" userId="462b8e58-7e92-479b-8723-9a877a59727d" providerId="ADAL" clId="{AE459D74-6015-48EC-BF56-8C5A1E6C6E33}" dt="2021-03-10T11:13:39.021" v="6566" actId="20577"/>
          <ac:spMkLst>
            <pc:docMk/>
            <pc:sldMk cId="1162714956" sldId="1668"/>
            <ac:spMk id="3" creationId="{D3C131DC-1DCA-4555-8969-7F0201BCAF6D}"/>
          </ac:spMkLst>
        </pc:spChg>
        <pc:spChg chg="mod">
          <ac:chgData name="Jose De Sales Filho" userId="462b8e58-7e92-479b-8723-9a877a59727d" providerId="ADAL" clId="{AE459D74-6015-48EC-BF56-8C5A1E6C6E33}" dt="2021-03-10T09:36:48.694" v="1312" actId="20577"/>
          <ac:spMkLst>
            <pc:docMk/>
            <pc:sldMk cId="1162714956" sldId="1668"/>
            <ac:spMk id="11" creationId="{15FAE0A3-6F78-4872-8FF0-AE96A70DC68B}"/>
          </ac:spMkLst>
        </pc:spChg>
      </pc:sldChg>
      <pc:sldChg chg="addSp delSp modSp add mod">
        <pc:chgData name="Jose De Sales Filho" userId="462b8e58-7e92-479b-8723-9a877a59727d" providerId="ADAL" clId="{AE459D74-6015-48EC-BF56-8C5A1E6C6E33}" dt="2021-03-10T11:02:05.045" v="5534" actId="20577"/>
        <pc:sldMkLst>
          <pc:docMk/>
          <pc:sldMk cId="1022554810" sldId="1669"/>
        </pc:sldMkLst>
        <pc:spChg chg="del">
          <ac:chgData name="Jose De Sales Filho" userId="462b8e58-7e92-479b-8723-9a877a59727d" providerId="ADAL" clId="{AE459D74-6015-48EC-BF56-8C5A1E6C6E33}" dt="2021-03-10T10:54:54.918" v="5330" actId="478"/>
          <ac:spMkLst>
            <pc:docMk/>
            <pc:sldMk cId="1022554810" sldId="1669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0:54:55.936" v="5331" actId="478"/>
          <ac:spMkLst>
            <pc:docMk/>
            <pc:sldMk cId="1022554810" sldId="1669"/>
            <ac:spMk id="5" creationId="{5F45D7DC-9DF1-4B9E-BC76-7D4724D6258F}"/>
          </ac:spMkLst>
        </pc:spChg>
        <pc:spChg chg="add mod">
          <ac:chgData name="Jose De Sales Filho" userId="462b8e58-7e92-479b-8723-9a877a59727d" providerId="ADAL" clId="{AE459D74-6015-48EC-BF56-8C5A1E6C6E33}" dt="2021-03-10T10:59:19.598" v="5369" actId="1076"/>
          <ac:spMkLst>
            <pc:docMk/>
            <pc:sldMk cId="1022554810" sldId="1669"/>
            <ac:spMk id="9" creationId="{B60DFDCB-9F77-49CF-85BA-190165A87694}"/>
          </ac:spMkLst>
        </pc:spChg>
        <pc:spChg chg="mod">
          <ac:chgData name="Jose De Sales Filho" userId="462b8e58-7e92-479b-8723-9a877a59727d" providerId="ADAL" clId="{AE459D74-6015-48EC-BF56-8C5A1E6C6E33}" dt="2021-03-10T09:36:39.056" v="1300" actId="20577"/>
          <ac:spMkLst>
            <pc:docMk/>
            <pc:sldMk cId="1022554810" sldId="1669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1:01:41.062" v="5470" actId="1076"/>
          <ac:spMkLst>
            <pc:docMk/>
            <pc:sldMk cId="1022554810" sldId="1669"/>
            <ac:spMk id="12" creationId="{A417892F-BC9A-4B3C-A8D1-14179D642A86}"/>
          </ac:spMkLst>
        </pc:spChg>
        <pc:spChg chg="add mod">
          <ac:chgData name="Jose De Sales Filho" userId="462b8e58-7e92-479b-8723-9a877a59727d" providerId="ADAL" clId="{AE459D74-6015-48EC-BF56-8C5A1E6C6E33}" dt="2021-03-10T11:01:50.037" v="5500" actId="20577"/>
          <ac:spMkLst>
            <pc:docMk/>
            <pc:sldMk cId="1022554810" sldId="1669"/>
            <ac:spMk id="17" creationId="{3833A0E5-22CA-4800-84F6-6A5B92442878}"/>
          </ac:spMkLst>
        </pc:spChg>
        <pc:spChg chg="add mod">
          <ac:chgData name="Jose De Sales Filho" userId="462b8e58-7e92-479b-8723-9a877a59727d" providerId="ADAL" clId="{AE459D74-6015-48EC-BF56-8C5A1E6C6E33}" dt="2021-03-10T11:02:05.045" v="5534" actId="20577"/>
          <ac:spMkLst>
            <pc:docMk/>
            <pc:sldMk cId="1022554810" sldId="1669"/>
            <ac:spMk id="18" creationId="{A3C5757F-9071-465E-8E75-77B25B41DCF4}"/>
          </ac:spMkLst>
        </pc:spChg>
        <pc:picChg chg="add mod">
          <ac:chgData name="Jose De Sales Filho" userId="462b8e58-7e92-479b-8723-9a877a59727d" providerId="ADAL" clId="{AE459D74-6015-48EC-BF56-8C5A1E6C6E33}" dt="2021-03-10T10:55:19.999" v="5336" actId="1076"/>
          <ac:picMkLst>
            <pc:docMk/>
            <pc:sldMk cId="1022554810" sldId="1669"/>
            <ac:picMk id="7" creationId="{C1406422-4A3C-4EBA-BEC6-DE7F20FC98B4}"/>
          </ac:picMkLst>
        </pc:picChg>
        <pc:picChg chg="add mod">
          <ac:chgData name="Jose De Sales Filho" userId="462b8e58-7e92-479b-8723-9a877a59727d" providerId="ADAL" clId="{AE459D74-6015-48EC-BF56-8C5A1E6C6E33}" dt="2021-03-10T10:59:21.711" v="5370" actId="1076"/>
          <ac:picMkLst>
            <pc:docMk/>
            <pc:sldMk cId="1022554810" sldId="1669"/>
            <ac:picMk id="10" creationId="{920CADDC-8870-45B8-BE7D-206342C6E0EB}"/>
          </ac:picMkLst>
        </pc:picChg>
        <pc:picChg chg="add mod">
          <ac:chgData name="Jose De Sales Filho" userId="462b8e58-7e92-479b-8723-9a877a59727d" providerId="ADAL" clId="{AE459D74-6015-48EC-BF56-8C5A1E6C6E33}" dt="2021-03-10T11:00:36.478" v="5416" actId="14100"/>
          <ac:picMkLst>
            <pc:docMk/>
            <pc:sldMk cId="1022554810" sldId="1669"/>
            <ac:picMk id="14" creationId="{F0CB0035-C03E-4C27-940A-7164F34C2195}"/>
          </ac:picMkLst>
        </pc:picChg>
        <pc:picChg chg="add mod">
          <ac:chgData name="Jose De Sales Filho" userId="462b8e58-7e92-479b-8723-9a877a59727d" providerId="ADAL" clId="{AE459D74-6015-48EC-BF56-8C5A1E6C6E33}" dt="2021-03-10T11:00:40.465" v="5419" actId="1076"/>
          <ac:picMkLst>
            <pc:docMk/>
            <pc:sldMk cId="1022554810" sldId="1669"/>
            <ac:picMk id="16" creationId="{D5E32FE1-9AE4-48CE-8EBE-C185186901B9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0:54:31.122" v="5329" actId="1076"/>
        <pc:sldMkLst>
          <pc:docMk/>
          <pc:sldMk cId="3208663631" sldId="1670"/>
        </pc:sldMkLst>
        <pc:spChg chg="del">
          <ac:chgData name="Jose De Sales Filho" userId="462b8e58-7e92-479b-8723-9a877a59727d" providerId="ADAL" clId="{AE459D74-6015-48EC-BF56-8C5A1E6C6E33}" dt="2021-03-10T10:50:52.634" v="5224" actId="478"/>
          <ac:spMkLst>
            <pc:docMk/>
            <pc:sldMk cId="3208663631" sldId="1670"/>
            <ac:spMk id="3" creationId="{D3C131DC-1DCA-4555-8969-7F0201BCAF6D}"/>
          </ac:spMkLst>
        </pc:spChg>
        <pc:spChg chg="add mod">
          <ac:chgData name="Jose De Sales Filho" userId="462b8e58-7e92-479b-8723-9a877a59727d" providerId="ADAL" clId="{AE459D74-6015-48EC-BF56-8C5A1E6C6E33}" dt="2021-03-10T10:50:49.807" v="5223" actId="14100"/>
          <ac:spMkLst>
            <pc:docMk/>
            <pc:sldMk cId="3208663631" sldId="1670"/>
            <ac:spMk id="6" creationId="{C93A73CB-8E27-4943-BAD2-FB14D6F47D0C}"/>
          </ac:spMkLst>
        </pc:spChg>
        <pc:spChg chg="add del mod">
          <ac:chgData name="Jose De Sales Filho" userId="462b8e58-7e92-479b-8723-9a877a59727d" providerId="ADAL" clId="{AE459D74-6015-48EC-BF56-8C5A1E6C6E33}" dt="2021-03-10T10:50:53.346" v="5225" actId="478"/>
          <ac:spMkLst>
            <pc:docMk/>
            <pc:sldMk cId="3208663631" sldId="1670"/>
            <ac:spMk id="7" creationId="{B0728008-2A5E-40FF-9D7C-E47E60E61E0A}"/>
          </ac:spMkLst>
        </pc:spChg>
        <pc:spChg chg="mod">
          <ac:chgData name="Jose De Sales Filho" userId="462b8e58-7e92-479b-8723-9a877a59727d" providerId="ADAL" clId="{AE459D74-6015-48EC-BF56-8C5A1E6C6E33}" dt="2021-03-10T10:53:41.861" v="5318" actId="1076"/>
          <ac:spMkLst>
            <pc:docMk/>
            <pc:sldMk cId="3208663631" sldId="1670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0:53:44.153" v="5319" actId="1076"/>
          <ac:spMkLst>
            <pc:docMk/>
            <pc:sldMk cId="3208663631" sldId="1670"/>
            <ac:spMk id="12" creationId="{10976B76-C4B5-46FC-800C-371B7B84C123}"/>
          </ac:spMkLst>
        </pc:spChg>
        <pc:spChg chg="add mod">
          <ac:chgData name="Jose De Sales Filho" userId="462b8e58-7e92-479b-8723-9a877a59727d" providerId="ADAL" clId="{AE459D74-6015-48EC-BF56-8C5A1E6C6E33}" dt="2021-03-10T10:53:41.486" v="5317" actId="1076"/>
          <ac:spMkLst>
            <pc:docMk/>
            <pc:sldMk cId="3208663631" sldId="1670"/>
            <ac:spMk id="13" creationId="{2E92970B-D3FE-4ADD-8066-C64B524B84E4}"/>
          </ac:spMkLst>
        </pc:spChg>
        <pc:spChg chg="add mod">
          <ac:chgData name="Jose De Sales Filho" userId="462b8e58-7e92-479b-8723-9a877a59727d" providerId="ADAL" clId="{AE459D74-6015-48EC-BF56-8C5A1E6C6E33}" dt="2021-03-10T10:52:51.129" v="5291" actId="571"/>
          <ac:spMkLst>
            <pc:docMk/>
            <pc:sldMk cId="3208663631" sldId="1670"/>
            <ac:spMk id="15" creationId="{590B9861-530A-4E0D-8F48-193D24043FD1}"/>
          </ac:spMkLst>
        </pc:spChg>
        <pc:spChg chg="add mod">
          <ac:chgData name="Jose De Sales Filho" userId="462b8e58-7e92-479b-8723-9a877a59727d" providerId="ADAL" clId="{AE459D74-6015-48EC-BF56-8C5A1E6C6E33}" dt="2021-03-10T10:53:39.209" v="5316" actId="1076"/>
          <ac:spMkLst>
            <pc:docMk/>
            <pc:sldMk cId="3208663631" sldId="1670"/>
            <ac:spMk id="16" creationId="{33FD9F5A-0A1B-4BB2-BBF5-D0BDFD7A875D}"/>
          </ac:spMkLst>
        </pc:spChg>
        <pc:picChg chg="add mod">
          <ac:chgData name="Jose De Sales Filho" userId="462b8e58-7e92-479b-8723-9a877a59727d" providerId="ADAL" clId="{AE459D74-6015-48EC-BF56-8C5A1E6C6E33}" dt="2021-03-10T10:50:39.505" v="5221" actId="1076"/>
          <ac:picMkLst>
            <pc:docMk/>
            <pc:sldMk cId="3208663631" sldId="1670"/>
            <ac:picMk id="5" creationId="{CC8E5B18-62E0-4197-820D-9BF871A01DD8}"/>
          </ac:picMkLst>
        </pc:picChg>
        <pc:picChg chg="add mod">
          <ac:chgData name="Jose De Sales Filho" userId="462b8e58-7e92-479b-8723-9a877a59727d" providerId="ADAL" clId="{AE459D74-6015-48EC-BF56-8C5A1E6C6E33}" dt="2021-03-10T10:53:36.956" v="5315" actId="14100"/>
          <ac:picMkLst>
            <pc:docMk/>
            <pc:sldMk cId="3208663631" sldId="1670"/>
            <ac:picMk id="9" creationId="{10AF32BF-D1C3-4764-BA6C-D9173CF30901}"/>
          </ac:picMkLst>
        </pc:picChg>
        <pc:picChg chg="add mod">
          <ac:chgData name="Jose De Sales Filho" userId="462b8e58-7e92-479b-8723-9a877a59727d" providerId="ADAL" clId="{AE459D74-6015-48EC-BF56-8C5A1E6C6E33}" dt="2021-03-10T10:52:51.129" v="5291" actId="571"/>
          <ac:picMkLst>
            <pc:docMk/>
            <pc:sldMk cId="3208663631" sldId="1670"/>
            <ac:picMk id="14" creationId="{D900F265-097C-405D-8D1A-917F38A4AA1A}"/>
          </ac:picMkLst>
        </pc:picChg>
        <pc:picChg chg="add mod">
          <ac:chgData name="Jose De Sales Filho" userId="462b8e58-7e92-479b-8723-9a877a59727d" providerId="ADAL" clId="{AE459D74-6015-48EC-BF56-8C5A1E6C6E33}" dt="2021-03-10T10:54:27.476" v="5328" actId="1076"/>
          <ac:picMkLst>
            <pc:docMk/>
            <pc:sldMk cId="3208663631" sldId="1670"/>
            <ac:picMk id="17" creationId="{B7AD5B0D-06A3-4AA2-92E2-7344F2B76E48}"/>
          </ac:picMkLst>
        </pc:picChg>
        <pc:picChg chg="add mod">
          <ac:chgData name="Jose De Sales Filho" userId="462b8e58-7e92-479b-8723-9a877a59727d" providerId="ADAL" clId="{AE459D74-6015-48EC-BF56-8C5A1E6C6E33}" dt="2021-03-10T10:54:31.122" v="5329" actId="1076"/>
          <ac:picMkLst>
            <pc:docMk/>
            <pc:sldMk cId="3208663631" sldId="1670"/>
            <ac:picMk id="19" creationId="{284D5706-C9B4-4505-811C-E85834977791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0:50:11.888" v="5216" actId="58"/>
        <pc:sldMkLst>
          <pc:docMk/>
          <pc:sldMk cId="2400672481" sldId="1671"/>
        </pc:sldMkLst>
        <pc:spChg chg="del">
          <ac:chgData name="Jose De Sales Filho" userId="462b8e58-7e92-479b-8723-9a877a59727d" providerId="ADAL" clId="{AE459D74-6015-48EC-BF56-8C5A1E6C6E33}" dt="2021-03-10T10:43:07.341" v="4926" actId="478"/>
          <ac:spMkLst>
            <pc:docMk/>
            <pc:sldMk cId="2400672481" sldId="1671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0:43:08.128" v="4927" actId="478"/>
          <ac:spMkLst>
            <pc:docMk/>
            <pc:sldMk cId="2400672481" sldId="1671"/>
            <ac:spMk id="5" creationId="{9332D220-5057-4789-BEBB-0B4D40F36F6B}"/>
          </ac:spMkLst>
        </pc:spChg>
        <pc:spChg chg="add mod">
          <ac:chgData name="Jose De Sales Filho" userId="462b8e58-7e92-479b-8723-9a877a59727d" providerId="ADAL" clId="{AE459D74-6015-48EC-BF56-8C5A1E6C6E33}" dt="2021-03-10T10:44:59.232" v="4989" actId="1582"/>
          <ac:spMkLst>
            <pc:docMk/>
            <pc:sldMk cId="2400672481" sldId="1671"/>
            <ac:spMk id="8" creationId="{1F4435D6-5B0F-4DAE-990E-6174A0636DE5}"/>
          </ac:spMkLst>
        </pc:spChg>
        <pc:spChg chg="mod">
          <ac:chgData name="Jose De Sales Filho" userId="462b8e58-7e92-479b-8723-9a877a59727d" providerId="ADAL" clId="{AE459D74-6015-48EC-BF56-8C5A1E6C6E33}" dt="2021-03-10T10:43:28.851" v="4931" actId="1076"/>
          <ac:spMkLst>
            <pc:docMk/>
            <pc:sldMk cId="2400672481" sldId="1671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0:50:11.888" v="5216" actId="58"/>
          <ac:spMkLst>
            <pc:docMk/>
            <pc:sldMk cId="2400672481" sldId="1671"/>
            <ac:spMk id="14" creationId="{CE029F3A-FA4C-4302-8650-54F7375A2A66}"/>
          </ac:spMkLst>
        </pc:spChg>
        <pc:picChg chg="add mod">
          <ac:chgData name="Jose De Sales Filho" userId="462b8e58-7e92-479b-8723-9a877a59727d" providerId="ADAL" clId="{AE459D74-6015-48EC-BF56-8C5A1E6C6E33}" dt="2021-03-10T10:43:30.296" v="4932" actId="1076"/>
          <ac:picMkLst>
            <pc:docMk/>
            <pc:sldMk cId="2400672481" sldId="1671"/>
            <ac:picMk id="7" creationId="{F8269B5B-DC31-4306-9C44-0B21A48B1DEB}"/>
          </ac:picMkLst>
        </pc:picChg>
        <pc:picChg chg="add mod">
          <ac:chgData name="Jose De Sales Filho" userId="462b8e58-7e92-479b-8723-9a877a59727d" providerId="ADAL" clId="{AE459D74-6015-48EC-BF56-8C5A1E6C6E33}" dt="2021-03-10T10:45:24.291" v="4994" actId="1076"/>
          <ac:picMkLst>
            <pc:docMk/>
            <pc:sldMk cId="2400672481" sldId="1671"/>
            <ac:picMk id="10" creationId="{251D9BF1-68F4-48C5-A373-F88D58E9C9E0}"/>
          </ac:picMkLst>
        </pc:picChg>
        <pc:picChg chg="add mod">
          <ac:chgData name="Jose De Sales Filho" userId="462b8e58-7e92-479b-8723-9a877a59727d" providerId="ADAL" clId="{AE459D74-6015-48EC-BF56-8C5A1E6C6E33}" dt="2021-03-10T10:45:44.022" v="4997" actId="1076"/>
          <ac:picMkLst>
            <pc:docMk/>
            <pc:sldMk cId="2400672481" sldId="1671"/>
            <ac:picMk id="13" creationId="{3D05CF73-A630-42C4-A9AD-599FE8F81735}"/>
          </ac:picMkLst>
        </pc:picChg>
      </pc:sldChg>
      <pc:sldChg chg="addSp modSp add del mod">
        <pc:chgData name="Jose De Sales Filho" userId="462b8e58-7e92-479b-8723-9a877a59727d" providerId="ADAL" clId="{AE459D74-6015-48EC-BF56-8C5A1E6C6E33}" dt="2021-03-10T09:44:01.874" v="1774" actId="47"/>
        <pc:sldMkLst>
          <pc:docMk/>
          <pc:sldMk cId="502722401" sldId="1672"/>
        </pc:sldMkLst>
        <pc:spChg chg="add mod">
          <ac:chgData name="Jose De Sales Filho" userId="462b8e58-7e92-479b-8723-9a877a59727d" providerId="ADAL" clId="{AE459D74-6015-48EC-BF56-8C5A1E6C6E33}" dt="2021-03-10T09:43:05.423" v="1738" actId="20577"/>
          <ac:spMkLst>
            <pc:docMk/>
            <pc:sldMk cId="502722401" sldId="1672"/>
            <ac:spMk id="5" creationId="{E2A67574-CAB3-4561-ACDF-0A71FD57BFE4}"/>
          </ac:spMkLst>
        </pc:spChg>
        <pc:spChg chg="add mod">
          <ac:chgData name="Jose De Sales Filho" userId="462b8e58-7e92-479b-8723-9a877a59727d" providerId="ADAL" clId="{AE459D74-6015-48EC-BF56-8C5A1E6C6E33}" dt="2021-03-10T09:43:44.673" v="1767" actId="20577"/>
          <ac:spMkLst>
            <pc:docMk/>
            <pc:sldMk cId="502722401" sldId="1672"/>
            <ac:spMk id="6" creationId="{6270FBA3-8E86-4CF5-B699-8F28868D5418}"/>
          </ac:spMkLst>
        </pc:spChg>
        <pc:spChg chg="add mod">
          <ac:chgData name="Jose De Sales Filho" userId="462b8e58-7e92-479b-8723-9a877a59727d" providerId="ADAL" clId="{AE459D74-6015-48EC-BF56-8C5A1E6C6E33}" dt="2021-03-10T09:43:15.046" v="1740" actId="571"/>
          <ac:spMkLst>
            <pc:docMk/>
            <pc:sldMk cId="502722401" sldId="1672"/>
            <ac:spMk id="7" creationId="{EAC77A86-0AEA-4D07-BDC4-34152FCFCB45}"/>
          </ac:spMkLst>
        </pc:spChg>
        <pc:spChg chg="add mod">
          <ac:chgData name="Jose De Sales Filho" userId="462b8e58-7e92-479b-8723-9a877a59727d" providerId="ADAL" clId="{AE459D74-6015-48EC-BF56-8C5A1E6C6E33}" dt="2021-03-10T09:43:18.527" v="1741" actId="571"/>
          <ac:spMkLst>
            <pc:docMk/>
            <pc:sldMk cId="502722401" sldId="1672"/>
            <ac:spMk id="8" creationId="{C70207BB-6E9B-45DA-88F2-5A0474983FD8}"/>
          </ac:spMkLst>
        </pc:spChg>
        <pc:spChg chg="add mod">
          <ac:chgData name="Jose De Sales Filho" userId="462b8e58-7e92-479b-8723-9a877a59727d" providerId="ADAL" clId="{AE459D74-6015-48EC-BF56-8C5A1E6C6E33}" dt="2021-03-10T09:43:22.979" v="1742" actId="571"/>
          <ac:spMkLst>
            <pc:docMk/>
            <pc:sldMk cId="502722401" sldId="1672"/>
            <ac:spMk id="9" creationId="{57AAA12E-BABF-4773-BE41-5E025781DD41}"/>
          </ac:spMkLst>
        </pc:spChg>
        <pc:spChg chg="mod">
          <ac:chgData name="Jose De Sales Filho" userId="462b8e58-7e92-479b-8723-9a877a59727d" providerId="ADAL" clId="{AE459D74-6015-48EC-BF56-8C5A1E6C6E33}" dt="2021-03-10T09:43:03.131" v="1737" actId="1076"/>
          <ac:spMkLst>
            <pc:docMk/>
            <pc:sldMk cId="502722401" sldId="1672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AE459D74-6015-48EC-BF56-8C5A1E6C6E33}" dt="2021-03-10T09:41:49.579" v="1662" actId="1076"/>
          <ac:spMkLst>
            <pc:docMk/>
            <pc:sldMk cId="502722401" sldId="1672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AE459D74-6015-48EC-BF56-8C5A1E6C6E33}" dt="2021-03-10T11:06:04.281" v="5666" actId="1076"/>
        <pc:sldMkLst>
          <pc:docMk/>
          <pc:sldMk cId="4076478037" sldId="1673"/>
        </pc:sldMkLst>
        <pc:spChg chg="del">
          <ac:chgData name="Jose De Sales Filho" userId="462b8e58-7e92-479b-8723-9a877a59727d" providerId="ADAL" clId="{AE459D74-6015-48EC-BF56-8C5A1E6C6E33}" dt="2021-03-10T11:02:24.352" v="5535" actId="478"/>
          <ac:spMkLst>
            <pc:docMk/>
            <pc:sldMk cId="4076478037" sldId="1673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1:02:28.098" v="5536" actId="478"/>
          <ac:spMkLst>
            <pc:docMk/>
            <pc:sldMk cId="4076478037" sldId="1673"/>
            <ac:spMk id="5" creationId="{1E31C68A-F926-400E-9464-DDF1E8DD534F}"/>
          </ac:spMkLst>
        </pc:spChg>
        <pc:spChg chg="add mod">
          <ac:chgData name="Jose De Sales Filho" userId="462b8e58-7e92-479b-8723-9a877a59727d" providerId="ADAL" clId="{AE459D74-6015-48EC-BF56-8C5A1E6C6E33}" dt="2021-03-10T11:02:42.524" v="5568" actId="1076"/>
          <ac:spMkLst>
            <pc:docMk/>
            <pc:sldMk cId="4076478037" sldId="1673"/>
            <ac:spMk id="7" creationId="{232009EB-DDE0-44C3-B4A5-C6865F9FF1DF}"/>
          </ac:spMkLst>
        </pc:spChg>
        <pc:spChg chg="add mod">
          <ac:chgData name="Jose De Sales Filho" userId="462b8e58-7e92-479b-8723-9a877a59727d" providerId="ADAL" clId="{AE459D74-6015-48EC-BF56-8C5A1E6C6E33}" dt="2021-03-10T11:03:36.282" v="5575" actId="571"/>
          <ac:spMkLst>
            <pc:docMk/>
            <pc:sldMk cId="4076478037" sldId="1673"/>
            <ac:spMk id="10" creationId="{A7F1E1E5-E148-496B-A7D0-B1E178A9FC4E}"/>
          </ac:spMkLst>
        </pc:spChg>
        <pc:spChg chg="mod">
          <ac:chgData name="Jose De Sales Filho" userId="462b8e58-7e92-479b-8723-9a877a59727d" providerId="ADAL" clId="{AE459D74-6015-48EC-BF56-8C5A1E6C6E33}" dt="2021-03-10T09:36:44.194" v="1302" actId="20577"/>
          <ac:spMkLst>
            <pc:docMk/>
            <pc:sldMk cId="4076478037" sldId="1673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1:04:40.954" v="5625" actId="20577"/>
          <ac:spMkLst>
            <pc:docMk/>
            <pc:sldMk cId="4076478037" sldId="1673"/>
            <ac:spMk id="12" creationId="{5E6EB3CB-CC22-4630-8523-69990786C3F8}"/>
          </ac:spMkLst>
        </pc:spChg>
        <pc:spChg chg="add mod">
          <ac:chgData name="Jose De Sales Filho" userId="462b8e58-7e92-479b-8723-9a877a59727d" providerId="ADAL" clId="{AE459D74-6015-48EC-BF56-8C5A1E6C6E33}" dt="2021-03-10T11:04:24.499" v="5620" actId="1076"/>
          <ac:spMkLst>
            <pc:docMk/>
            <pc:sldMk cId="4076478037" sldId="1673"/>
            <ac:spMk id="13" creationId="{DB03C723-9478-4489-A30C-974438742F96}"/>
          </ac:spMkLst>
        </pc:spChg>
        <pc:spChg chg="add mod">
          <ac:chgData name="Jose De Sales Filho" userId="462b8e58-7e92-479b-8723-9a877a59727d" providerId="ADAL" clId="{AE459D74-6015-48EC-BF56-8C5A1E6C6E33}" dt="2021-03-10T11:05:33.663" v="5665" actId="1076"/>
          <ac:spMkLst>
            <pc:docMk/>
            <pc:sldMk cId="4076478037" sldId="1673"/>
            <ac:spMk id="17" creationId="{1F770E55-A340-4167-B00D-190C32781BB3}"/>
          </ac:spMkLst>
        </pc:spChg>
        <pc:picChg chg="add mod">
          <ac:chgData name="Jose De Sales Filho" userId="462b8e58-7e92-479b-8723-9a877a59727d" providerId="ADAL" clId="{AE459D74-6015-48EC-BF56-8C5A1E6C6E33}" dt="2021-03-10T11:03:27.823" v="5573" actId="1076"/>
          <ac:picMkLst>
            <pc:docMk/>
            <pc:sldMk cId="4076478037" sldId="1673"/>
            <ac:picMk id="8" creationId="{A106920C-AC81-4085-AE36-375B3ED2DE67}"/>
          </ac:picMkLst>
        </pc:picChg>
        <pc:picChg chg="add mod">
          <ac:chgData name="Jose De Sales Filho" userId="462b8e58-7e92-479b-8723-9a877a59727d" providerId="ADAL" clId="{AE459D74-6015-48EC-BF56-8C5A1E6C6E33}" dt="2021-03-10T11:04:22.829" v="5619" actId="1076"/>
          <ac:picMkLst>
            <pc:docMk/>
            <pc:sldMk cId="4076478037" sldId="1673"/>
            <ac:picMk id="14" creationId="{5B3A5DB7-6860-43E6-9A29-67E6528C5107}"/>
          </ac:picMkLst>
        </pc:picChg>
        <pc:picChg chg="add mod">
          <ac:chgData name="Jose De Sales Filho" userId="462b8e58-7e92-479b-8723-9a877a59727d" providerId="ADAL" clId="{AE459D74-6015-48EC-BF56-8C5A1E6C6E33}" dt="2021-03-10T11:06:04.281" v="5666" actId="1076"/>
          <ac:picMkLst>
            <pc:docMk/>
            <pc:sldMk cId="4076478037" sldId="1673"/>
            <ac:picMk id="16" creationId="{706C2857-2142-46C5-909D-90A72A55D149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1:12:39.544" v="6553" actId="1076"/>
        <pc:sldMkLst>
          <pc:docMk/>
          <pc:sldMk cId="1577644682" sldId="1674"/>
        </pc:sldMkLst>
        <pc:spChg chg="del">
          <ac:chgData name="Jose De Sales Filho" userId="462b8e58-7e92-479b-8723-9a877a59727d" providerId="ADAL" clId="{AE459D74-6015-48EC-BF56-8C5A1E6C6E33}" dt="2021-03-10T11:11:29.849" v="6549" actId="478"/>
          <ac:spMkLst>
            <pc:docMk/>
            <pc:sldMk cId="1577644682" sldId="1674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1:11:30.827" v="6550" actId="478"/>
          <ac:spMkLst>
            <pc:docMk/>
            <pc:sldMk cId="1577644682" sldId="1674"/>
            <ac:spMk id="5" creationId="{C2E5A8A6-2EEA-4D58-8CBB-873B1D4965E0}"/>
          </ac:spMkLst>
        </pc:spChg>
        <pc:spChg chg="mod">
          <ac:chgData name="Jose De Sales Filho" userId="462b8e58-7e92-479b-8723-9a877a59727d" providerId="ADAL" clId="{AE459D74-6015-48EC-BF56-8C5A1E6C6E33}" dt="2021-03-10T09:37:05.764" v="1332" actId="20577"/>
          <ac:spMkLst>
            <pc:docMk/>
            <pc:sldMk cId="1577644682" sldId="1674"/>
            <ac:spMk id="11" creationId="{15FAE0A3-6F78-4872-8FF0-AE96A70DC68B}"/>
          </ac:spMkLst>
        </pc:spChg>
        <pc:picChg chg="add mod">
          <ac:chgData name="Jose De Sales Filho" userId="462b8e58-7e92-479b-8723-9a877a59727d" providerId="ADAL" clId="{AE459D74-6015-48EC-BF56-8C5A1E6C6E33}" dt="2021-03-10T11:12:39.544" v="6553" actId="1076"/>
          <ac:picMkLst>
            <pc:docMk/>
            <pc:sldMk cId="1577644682" sldId="1674"/>
            <ac:picMk id="7" creationId="{E70C9C74-087E-458C-878B-CAE519708508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1:13:13.906" v="6558" actId="1076"/>
        <pc:sldMkLst>
          <pc:docMk/>
          <pc:sldMk cId="2449754464" sldId="1675"/>
        </pc:sldMkLst>
        <pc:spChg chg="del">
          <ac:chgData name="Jose De Sales Filho" userId="462b8e58-7e92-479b-8723-9a877a59727d" providerId="ADAL" clId="{AE459D74-6015-48EC-BF56-8C5A1E6C6E33}" dt="2021-03-10T11:12:42.413" v="6554" actId="478"/>
          <ac:spMkLst>
            <pc:docMk/>
            <pc:sldMk cId="2449754464" sldId="1675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1:12:43.884" v="6555" actId="478"/>
          <ac:spMkLst>
            <pc:docMk/>
            <pc:sldMk cId="2449754464" sldId="1675"/>
            <ac:spMk id="5" creationId="{E892E37F-F043-4280-BD53-BFC81D6E9889}"/>
          </ac:spMkLst>
        </pc:spChg>
        <pc:spChg chg="mod">
          <ac:chgData name="Jose De Sales Filho" userId="462b8e58-7e92-479b-8723-9a877a59727d" providerId="ADAL" clId="{AE459D74-6015-48EC-BF56-8C5A1E6C6E33}" dt="2021-03-10T09:37:19.983" v="1355" actId="20577"/>
          <ac:spMkLst>
            <pc:docMk/>
            <pc:sldMk cId="2449754464" sldId="1675"/>
            <ac:spMk id="11" creationId="{15FAE0A3-6F78-4872-8FF0-AE96A70DC68B}"/>
          </ac:spMkLst>
        </pc:spChg>
        <pc:picChg chg="add mod">
          <ac:chgData name="Jose De Sales Filho" userId="462b8e58-7e92-479b-8723-9a877a59727d" providerId="ADAL" clId="{AE459D74-6015-48EC-BF56-8C5A1E6C6E33}" dt="2021-03-10T11:13:13.906" v="6558" actId="1076"/>
          <ac:picMkLst>
            <pc:docMk/>
            <pc:sldMk cId="2449754464" sldId="1675"/>
            <ac:picMk id="7" creationId="{CD8B2F85-0DD4-44F2-8C85-322940756D1E}"/>
          </ac:picMkLst>
        </pc:picChg>
      </pc:sldChg>
      <pc:sldChg chg="addSp delSp modSp add mod">
        <pc:chgData name="Jose De Sales Filho" userId="462b8e58-7e92-479b-8723-9a877a59727d" providerId="ADAL" clId="{AE459D74-6015-48EC-BF56-8C5A1E6C6E33}" dt="2021-03-10T11:18:58.735" v="7073" actId="20577"/>
        <pc:sldMkLst>
          <pc:docMk/>
          <pc:sldMk cId="2798805991" sldId="1676"/>
        </pc:sldMkLst>
        <pc:spChg chg="del">
          <ac:chgData name="Jose De Sales Filho" userId="462b8e58-7e92-479b-8723-9a877a59727d" providerId="ADAL" clId="{AE459D74-6015-48EC-BF56-8C5A1E6C6E33}" dt="2021-03-10T11:13:20.694" v="6559" actId="478"/>
          <ac:spMkLst>
            <pc:docMk/>
            <pc:sldMk cId="2798805991" sldId="1676"/>
            <ac:spMk id="3" creationId="{D3C131DC-1DCA-4555-8969-7F0201BCAF6D}"/>
          </ac:spMkLst>
        </pc:spChg>
        <pc:spChg chg="add del mod">
          <ac:chgData name="Jose De Sales Filho" userId="462b8e58-7e92-479b-8723-9a877a59727d" providerId="ADAL" clId="{AE459D74-6015-48EC-BF56-8C5A1E6C6E33}" dt="2021-03-10T11:13:21.744" v="6560" actId="478"/>
          <ac:spMkLst>
            <pc:docMk/>
            <pc:sldMk cId="2798805991" sldId="1676"/>
            <ac:spMk id="5" creationId="{9A39DE64-E09A-4102-AF8C-B3BE53B884CE}"/>
          </ac:spMkLst>
        </pc:spChg>
        <pc:spChg chg="add del mod">
          <ac:chgData name="Jose De Sales Filho" userId="462b8e58-7e92-479b-8723-9a877a59727d" providerId="ADAL" clId="{AE459D74-6015-48EC-BF56-8C5A1E6C6E33}" dt="2021-03-10T11:15:43.366" v="6779" actId="478"/>
          <ac:spMkLst>
            <pc:docMk/>
            <pc:sldMk cId="2798805991" sldId="1676"/>
            <ac:spMk id="8" creationId="{E6731F13-BB96-4034-A8C8-543CEAE0686B}"/>
          </ac:spMkLst>
        </pc:spChg>
        <pc:spChg chg="add del mod">
          <ac:chgData name="Jose De Sales Filho" userId="462b8e58-7e92-479b-8723-9a877a59727d" providerId="ADAL" clId="{AE459D74-6015-48EC-BF56-8C5A1E6C6E33}" dt="2021-03-10T11:15:45.050" v="6780" actId="478"/>
          <ac:spMkLst>
            <pc:docMk/>
            <pc:sldMk cId="2798805991" sldId="1676"/>
            <ac:spMk id="9" creationId="{ECC8D26C-46F4-4F2B-AD5B-081F36C01896}"/>
          </ac:spMkLst>
        </pc:spChg>
        <pc:spChg chg="mod">
          <ac:chgData name="Jose De Sales Filho" userId="462b8e58-7e92-479b-8723-9a877a59727d" providerId="ADAL" clId="{AE459D74-6015-48EC-BF56-8C5A1E6C6E33}" dt="2021-03-10T09:37:33.565" v="1366" actId="20577"/>
          <ac:spMkLst>
            <pc:docMk/>
            <pc:sldMk cId="2798805991" sldId="1676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11:18:53.121" v="7064" actId="1076"/>
          <ac:spMkLst>
            <pc:docMk/>
            <pc:sldMk cId="2798805991" sldId="1676"/>
            <ac:spMk id="12" creationId="{3B61F6A1-7D33-4485-866D-D9C8484098D5}"/>
          </ac:spMkLst>
        </pc:spChg>
        <pc:spChg chg="add mod">
          <ac:chgData name="Jose De Sales Filho" userId="462b8e58-7e92-479b-8723-9a877a59727d" providerId="ADAL" clId="{AE459D74-6015-48EC-BF56-8C5A1E6C6E33}" dt="2021-03-10T11:16:50.553" v="6815" actId="571"/>
          <ac:spMkLst>
            <pc:docMk/>
            <pc:sldMk cId="2798805991" sldId="1676"/>
            <ac:spMk id="14" creationId="{9D9F7FF4-F382-42B3-8278-68208C8BC463}"/>
          </ac:spMkLst>
        </pc:spChg>
        <pc:spChg chg="add mod">
          <ac:chgData name="Jose De Sales Filho" userId="462b8e58-7e92-479b-8723-9a877a59727d" providerId="ADAL" clId="{AE459D74-6015-48EC-BF56-8C5A1E6C6E33}" dt="2021-03-10T11:18:53.121" v="7064" actId="1076"/>
          <ac:spMkLst>
            <pc:docMk/>
            <pc:sldMk cId="2798805991" sldId="1676"/>
            <ac:spMk id="15" creationId="{6E8C67A7-3ED5-4BBC-BC76-71871BED70B8}"/>
          </ac:spMkLst>
        </pc:spChg>
        <pc:spChg chg="add mod">
          <ac:chgData name="Jose De Sales Filho" userId="462b8e58-7e92-479b-8723-9a877a59727d" providerId="ADAL" clId="{AE459D74-6015-48EC-BF56-8C5A1E6C6E33}" dt="2021-03-10T11:18:58.735" v="7073" actId="20577"/>
          <ac:spMkLst>
            <pc:docMk/>
            <pc:sldMk cId="2798805991" sldId="1676"/>
            <ac:spMk id="16" creationId="{53DDD072-2038-49C0-8D91-4D76B6FFEA4A}"/>
          </ac:spMkLst>
        </pc:spChg>
        <pc:picChg chg="add mod">
          <ac:chgData name="Jose De Sales Filho" userId="462b8e58-7e92-479b-8723-9a877a59727d" providerId="ADAL" clId="{AE459D74-6015-48EC-BF56-8C5A1E6C6E33}" dt="2021-03-10T11:18:53.121" v="7064" actId="1076"/>
          <ac:picMkLst>
            <pc:docMk/>
            <pc:sldMk cId="2798805991" sldId="1676"/>
            <ac:picMk id="7" creationId="{17A043A7-3F82-4C73-A3DC-A0BDE3A64746}"/>
          </ac:picMkLst>
        </pc:picChg>
        <pc:picChg chg="add mod">
          <ac:chgData name="Jose De Sales Filho" userId="462b8e58-7e92-479b-8723-9a877a59727d" providerId="ADAL" clId="{AE459D74-6015-48EC-BF56-8C5A1E6C6E33}" dt="2021-03-10T11:16:50.553" v="6815" actId="571"/>
          <ac:picMkLst>
            <pc:docMk/>
            <pc:sldMk cId="2798805991" sldId="1676"/>
            <ac:picMk id="13" creationId="{1ED9D83B-A807-4575-9F63-50299ECF2586}"/>
          </ac:picMkLst>
        </pc:picChg>
        <pc:picChg chg="add mod">
          <ac:chgData name="Jose De Sales Filho" userId="462b8e58-7e92-479b-8723-9a877a59727d" providerId="ADAL" clId="{AE459D74-6015-48EC-BF56-8C5A1E6C6E33}" dt="2021-03-10T11:18:53.121" v="7064" actId="1076"/>
          <ac:picMkLst>
            <pc:docMk/>
            <pc:sldMk cId="2798805991" sldId="1676"/>
            <ac:picMk id="1025" creationId="{2B4A5874-7628-48EF-B04A-C3BADCCDD08A}"/>
          </ac:picMkLst>
        </pc:picChg>
      </pc:sldChg>
      <pc:sldChg chg="modSp add mod">
        <pc:chgData name="Jose De Sales Filho" userId="462b8e58-7e92-479b-8723-9a877a59727d" providerId="ADAL" clId="{AE459D74-6015-48EC-BF56-8C5A1E6C6E33}" dt="2021-03-10T11:20:26.396" v="7110" actId="948"/>
        <pc:sldMkLst>
          <pc:docMk/>
          <pc:sldMk cId="4004784821" sldId="1677"/>
        </pc:sldMkLst>
        <pc:spChg chg="mod">
          <ac:chgData name="Jose De Sales Filho" userId="462b8e58-7e92-479b-8723-9a877a59727d" providerId="ADAL" clId="{AE459D74-6015-48EC-BF56-8C5A1E6C6E33}" dt="2021-03-10T09:37:49.815" v="1397" actId="20577"/>
          <ac:spMkLst>
            <pc:docMk/>
            <pc:sldMk cId="4004784821" sldId="1677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AE459D74-6015-48EC-BF56-8C5A1E6C6E33}" dt="2021-03-10T11:20:26.396" v="7110" actId="948"/>
          <ac:spMkLst>
            <pc:docMk/>
            <pc:sldMk cId="4004784821" sldId="1677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AE459D74-6015-48EC-BF56-8C5A1E6C6E33}" dt="2021-03-10T10:10:27.704" v="2636" actId="20577"/>
        <pc:sldMkLst>
          <pc:docMk/>
          <pc:sldMk cId="1719885150" sldId="1678"/>
        </pc:sldMkLst>
        <pc:spChg chg="add del mod">
          <ac:chgData name="Jose De Sales Filho" userId="462b8e58-7e92-479b-8723-9a877a59727d" providerId="ADAL" clId="{AE459D74-6015-48EC-BF56-8C5A1E6C6E33}" dt="2021-03-10T09:44:29.268" v="1802" actId="478"/>
          <ac:spMkLst>
            <pc:docMk/>
            <pc:sldMk cId="1719885150" sldId="1678"/>
            <ac:spMk id="3" creationId="{AD35E5A4-543A-471A-88F1-06572D99AA63}"/>
          </ac:spMkLst>
        </pc:spChg>
        <pc:spChg chg="add del mod">
          <ac:chgData name="Jose De Sales Filho" userId="462b8e58-7e92-479b-8723-9a877a59727d" providerId="ADAL" clId="{AE459D74-6015-48EC-BF56-8C5A1E6C6E33}" dt="2021-03-10T10:01:06.149" v="2611" actId="14100"/>
          <ac:spMkLst>
            <pc:docMk/>
            <pc:sldMk cId="1719885150" sldId="1678"/>
            <ac:spMk id="5" creationId="{E2A67574-CAB3-4561-ACDF-0A71FD57BFE4}"/>
          </ac:spMkLst>
        </pc:spChg>
        <pc:spChg chg="del mod">
          <ac:chgData name="Jose De Sales Filho" userId="462b8e58-7e92-479b-8723-9a877a59727d" providerId="ADAL" clId="{AE459D74-6015-48EC-BF56-8C5A1E6C6E33}" dt="2021-03-10T09:48:49.939" v="2100" actId="478"/>
          <ac:spMkLst>
            <pc:docMk/>
            <pc:sldMk cId="1719885150" sldId="1678"/>
            <ac:spMk id="6" creationId="{6270FBA3-8E86-4CF5-B699-8F28868D5418}"/>
          </ac:spMkLst>
        </pc:spChg>
        <pc:spChg chg="del">
          <ac:chgData name="Jose De Sales Filho" userId="462b8e58-7e92-479b-8723-9a877a59727d" providerId="ADAL" clId="{AE459D74-6015-48EC-BF56-8C5A1E6C6E33}" dt="2021-03-10T09:48:12.038" v="2030" actId="478"/>
          <ac:spMkLst>
            <pc:docMk/>
            <pc:sldMk cId="1719885150" sldId="1678"/>
            <ac:spMk id="7" creationId="{EAC77A86-0AEA-4D07-BDC4-34152FCFCB45}"/>
          </ac:spMkLst>
        </pc:spChg>
        <pc:spChg chg="del">
          <ac:chgData name="Jose De Sales Filho" userId="462b8e58-7e92-479b-8723-9a877a59727d" providerId="ADAL" clId="{AE459D74-6015-48EC-BF56-8C5A1E6C6E33}" dt="2021-03-10T09:48:13.513" v="2031" actId="478"/>
          <ac:spMkLst>
            <pc:docMk/>
            <pc:sldMk cId="1719885150" sldId="1678"/>
            <ac:spMk id="8" creationId="{C70207BB-6E9B-45DA-88F2-5A0474983FD8}"/>
          </ac:spMkLst>
        </pc:spChg>
        <pc:spChg chg="del">
          <ac:chgData name="Jose De Sales Filho" userId="462b8e58-7e92-479b-8723-9a877a59727d" providerId="ADAL" clId="{AE459D74-6015-48EC-BF56-8C5A1E6C6E33}" dt="2021-03-10T09:48:15.078" v="2032" actId="478"/>
          <ac:spMkLst>
            <pc:docMk/>
            <pc:sldMk cId="1719885150" sldId="1678"/>
            <ac:spMk id="9" creationId="{57AAA12E-BABF-4773-BE41-5E025781DD41}"/>
          </ac:spMkLst>
        </pc:spChg>
        <pc:spChg chg="mod">
          <ac:chgData name="Jose De Sales Filho" userId="462b8e58-7e92-479b-8723-9a877a59727d" providerId="ADAL" clId="{AE459D74-6015-48EC-BF56-8C5A1E6C6E33}" dt="2021-03-10T10:01:14.198" v="2613" actId="1076"/>
          <ac:spMkLst>
            <pc:docMk/>
            <pc:sldMk cId="1719885150" sldId="1678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AE459D74-6015-48EC-BF56-8C5A1E6C6E33}" dt="2021-03-10T09:56:19.514" v="2475" actId="1076"/>
          <ac:spMkLst>
            <pc:docMk/>
            <pc:sldMk cId="1719885150" sldId="1678"/>
            <ac:spMk id="12" creationId="{CFDCD3CE-4FF8-4CDE-8BD5-2065DB5924B0}"/>
          </ac:spMkLst>
        </pc:spChg>
        <pc:spChg chg="add del mod">
          <ac:chgData name="Jose De Sales Filho" userId="462b8e58-7e92-479b-8723-9a877a59727d" providerId="ADAL" clId="{AE459D74-6015-48EC-BF56-8C5A1E6C6E33}" dt="2021-03-10T09:56:25.584" v="2477" actId="1076"/>
          <ac:spMkLst>
            <pc:docMk/>
            <pc:sldMk cId="1719885150" sldId="1678"/>
            <ac:spMk id="13" creationId="{AD6187C6-A525-4D2F-80F6-787BD2E53782}"/>
          </ac:spMkLst>
        </pc:spChg>
        <pc:spChg chg="del">
          <ac:chgData name="Jose De Sales Filho" userId="462b8e58-7e92-479b-8723-9a877a59727d" providerId="ADAL" clId="{AE459D74-6015-48EC-BF56-8C5A1E6C6E33}" dt="2021-03-10T09:44:19.408" v="1777" actId="478"/>
          <ac:spMkLst>
            <pc:docMk/>
            <pc:sldMk cId="1719885150" sldId="1678"/>
            <ac:spMk id="14" creationId="{7F543BD6-4FF1-4293-A9B0-805B97E0FEA6}"/>
          </ac:spMkLst>
        </pc:spChg>
        <pc:spChg chg="add del mod">
          <ac:chgData name="Jose De Sales Filho" userId="462b8e58-7e92-479b-8723-9a877a59727d" providerId="ADAL" clId="{AE459D74-6015-48EC-BF56-8C5A1E6C6E33}" dt="2021-03-10T10:10:27.704" v="2636" actId="20577"/>
          <ac:spMkLst>
            <pc:docMk/>
            <pc:sldMk cId="1719885150" sldId="1678"/>
            <ac:spMk id="15" creationId="{D84C9E7B-2077-4A80-B05A-995B9307DEF5}"/>
          </ac:spMkLst>
        </pc:spChg>
        <pc:spChg chg="add mod">
          <ac:chgData name="Jose De Sales Filho" userId="462b8e58-7e92-479b-8723-9a877a59727d" providerId="ADAL" clId="{AE459D74-6015-48EC-BF56-8C5A1E6C6E33}" dt="2021-03-10T09:55:07.994" v="2438" actId="1076"/>
          <ac:spMkLst>
            <pc:docMk/>
            <pc:sldMk cId="1719885150" sldId="1678"/>
            <ac:spMk id="16" creationId="{A6FC6392-5E48-4B8A-A249-EF8DBFAA873B}"/>
          </ac:spMkLst>
        </pc:spChg>
        <pc:spChg chg="add mod">
          <ac:chgData name="Jose De Sales Filho" userId="462b8e58-7e92-479b-8723-9a877a59727d" providerId="ADAL" clId="{AE459D74-6015-48EC-BF56-8C5A1E6C6E33}" dt="2021-03-10T09:55:02.958" v="2436" actId="14100"/>
          <ac:spMkLst>
            <pc:docMk/>
            <pc:sldMk cId="1719885150" sldId="1678"/>
            <ac:spMk id="17" creationId="{8A53B8AF-D070-4960-B059-EBCDCEA55523}"/>
          </ac:spMkLst>
        </pc:spChg>
        <pc:spChg chg="add del mod">
          <ac:chgData name="Jose De Sales Filho" userId="462b8e58-7e92-479b-8723-9a877a59727d" providerId="ADAL" clId="{AE459D74-6015-48EC-BF56-8C5A1E6C6E33}" dt="2021-03-10T09:52:38.260" v="2307" actId="478"/>
          <ac:spMkLst>
            <pc:docMk/>
            <pc:sldMk cId="1719885150" sldId="1678"/>
            <ac:spMk id="18" creationId="{0F25B2BF-F471-49B7-AB83-3ED23B1356AD}"/>
          </ac:spMkLst>
        </pc:spChg>
        <pc:spChg chg="add mod">
          <ac:chgData name="Jose De Sales Filho" userId="462b8e58-7e92-479b-8723-9a877a59727d" providerId="ADAL" clId="{AE459D74-6015-48EC-BF56-8C5A1E6C6E33}" dt="2021-03-10T09:54:40.081" v="2355" actId="1076"/>
          <ac:spMkLst>
            <pc:docMk/>
            <pc:sldMk cId="1719885150" sldId="1678"/>
            <ac:spMk id="19" creationId="{9EFF699D-2B9F-4CE0-AC2B-3DA9D4C2851B}"/>
          </ac:spMkLst>
        </pc:spChg>
        <pc:spChg chg="add del mod">
          <ac:chgData name="Jose De Sales Filho" userId="462b8e58-7e92-479b-8723-9a877a59727d" providerId="ADAL" clId="{AE459D74-6015-48EC-BF56-8C5A1E6C6E33}" dt="2021-03-10T09:54:34.842" v="2354" actId="478"/>
          <ac:spMkLst>
            <pc:docMk/>
            <pc:sldMk cId="1719885150" sldId="1678"/>
            <ac:spMk id="20" creationId="{F267687F-62EA-43B4-BB19-1EA686FAC6EA}"/>
          </ac:spMkLst>
        </pc:spChg>
        <pc:spChg chg="add mod">
          <ac:chgData name="Jose De Sales Filho" userId="462b8e58-7e92-479b-8723-9a877a59727d" providerId="ADAL" clId="{AE459D74-6015-48EC-BF56-8C5A1E6C6E33}" dt="2021-03-10T09:58:20.763" v="2541" actId="1076"/>
          <ac:spMkLst>
            <pc:docMk/>
            <pc:sldMk cId="1719885150" sldId="1678"/>
            <ac:spMk id="21" creationId="{DAD06322-30D9-4CFD-BA5B-D44AD8C0C4E5}"/>
          </ac:spMkLst>
        </pc:spChg>
        <pc:spChg chg="add mod">
          <ac:chgData name="Jose De Sales Filho" userId="462b8e58-7e92-479b-8723-9a877a59727d" providerId="ADAL" clId="{AE459D74-6015-48EC-BF56-8C5A1E6C6E33}" dt="2021-03-10T09:56:21.784" v="2476" actId="571"/>
          <ac:spMkLst>
            <pc:docMk/>
            <pc:sldMk cId="1719885150" sldId="1678"/>
            <ac:spMk id="22" creationId="{9A7EE8BE-4671-4591-8DAC-9427E272C956}"/>
          </ac:spMkLst>
        </pc:spChg>
        <pc:spChg chg="add mod">
          <ac:chgData name="Jose De Sales Filho" userId="462b8e58-7e92-479b-8723-9a877a59727d" providerId="ADAL" clId="{AE459D74-6015-48EC-BF56-8C5A1E6C6E33}" dt="2021-03-10T09:58:00.566" v="2500" actId="1037"/>
          <ac:spMkLst>
            <pc:docMk/>
            <pc:sldMk cId="1719885150" sldId="1678"/>
            <ac:spMk id="23" creationId="{3F532596-B726-47A1-BA15-450F0EF8A3C4}"/>
          </ac:spMkLst>
        </pc:spChg>
        <pc:spChg chg="add mod">
          <ac:chgData name="Jose De Sales Filho" userId="462b8e58-7e92-479b-8723-9a877a59727d" providerId="ADAL" clId="{AE459D74-6015-48EC-BF56-8C5A1E6C6E33}" dt="2021-03-10T09:56:36.373" v="2480" actId="571"/>
          <ac:spMkLst>
            <pc:docMk/>
            <pc:sldMk cId="1719885150" sldId="1678"/>
            <ac:spMk id="24" creationId="{C988C159-CE6E-4665-9FFA-19258767F0B1}"/>
          </ac:spMkLst>
        </pc:spChg>
        <pc:spChg chg="add mod">
          <ac:chgData name="Jose De Sales Filho" userId="462b8e58-7e92-479b-8723-9a877a59727d" providerId="ADAL" clId="{AE459D74-6015-48EC-BF56-8C5A1E6C6E33}" dt="2021-03-10T09:56:57.699" v="2487" actId="15"/>
          <ac:spMkLst>
            <pc:docMk/>
            <pc:sldMk cId="1719885150" sldId="1678"/>
            <ac:spMk id="25" creationId="{C7618DA7-0C84-44FC-A307-6A3DDCB0C553}"/>
          </ac:spMkLst>
        </pc:spChg>
        <pc:spChg chg="add mod">
          <ac:chgData name="Jose De Sales Filho" userId="462b8e58-7e92-479b-8723-9a877a59727d" providerId="ADAL" clId="{AE459D74-6015-48EC-BF56-8C5A1E6C6E33}" dt="2021-03-10T09:56:49.677" v="2484" actId="1076"/>
          <ac:spMkLst>
            <pc:docMk/>
            <pc:sldMk cId="1719885150" sldId="1678"/>
            <ac:spMk id="26" creationId="{36EDD4EF-F39A-477E-B5CC-54DC19718692}"/>
          </ac:spMkLst>
        </pc:spChg>
        <pc:spChg chg="add mod">
          <ac:chgData name="Jose De Sales Filho" userId="462b8e58-7e92-479b-8723-9a877a59727d" providerId="ADAL" clId="{AE459D74-6015-48EC-BF56-8C5A1E6C6E33}" dt="2021-03-10T09:56:54.046" v="2485" actId="571"/>
          <ac:spMkLst>
            <pc:docMk/>
            <pc:sldMk cId="1719885150" sldId="1678"/>
            <ac:spMk id="27" creationId="{470D30E5-4D04-40C2-8C3C-AAF88E1F54CF}"/>
          </ac:spMkLst>
        </pc:spChg>
        <pc:spChg chg="add mod">
          <ac:chgData name="Jose De Sales Filho" userId="462b8e58-7e92-479b-8723-9a877a59727d" providerId="ADAL" clId="{AE459D74-6015-48EC-BF56-8C5A1E6C6E33}" dt="2021-03-10T09:57:02.596" v="2488" actId="571"/>
          <ac:spMkLst>
            <pc:docMk/>
            <pc:sldMk cId="1719885150" sldId="1678"/>
            <ac:spMk id="28" creationId="{F9BCF6DC-B41B-4A8D-947E-F9359FB2E247}"/>
          </ac:spMkLst>
        </pc:spChg>
        <pc:spChg chg="add mod">
          <ac:chgData name="Jose De Sales Filho" userId="462b8e58-7e92-479b-8723-9a877a59727d" providerId="ADAL" clId="{AE459D74-6015-48EC-BF56-8C5A1E6C6E33}" dt="2021-03-10T09:58:44.226" v="2545"/>
          <ac:spMkLst>
            <pc:docMk/>
            <pc:sldMk cId="1719885150" sldId="1678"/>
            <ac:spMk id="29" creationId="{B069A1E9-721B-4F35-81D9-FBE79ADAA2E0}"/>
          </ac:spMkLst>
        </pc:spChg>
        <pc:spChg chg="add mod">
          <ac:chgData name="Jose De Sales Filho" userId="462b8e58-7e92-479b-8723-9a877a59727d" providerId="ADAL" clId="{AE459D74-6015-48EC-BF56-8C5A1E6C6E33}" dt="2021-03-10T09:57:09.808" v="2490" actId="571"/>
          <ac:spMkLst>
            <pc:docMk/>
            <pc:sldMk cId="1719885150" sldId="1678"/>
            <ac:spMk id="30" creationId="{4778564D-D6E8-4F2E-B61B-20BC5A2F005C}"/>
          </ac:spMkLst>
        </pc:spChg>
        <pc:spChg chg="add mod">
          <ac:chgData name="Jose De Sales Filho" userId="462b8e58-7e92-479b-8723-9a877a59727d" providerId="ADAL" clId="{AE459D74-6015-48EC-BF56-8C5A1E6C6E33}" dt="2021-03-10T09:57:16.158" v="2491" actId="571"/>
          <ac:spMkLst>
            <pc:docMk/>
            <pc:sldMk cId="1719885150" sldId="1678"/>
            <ac:spMk id="31" creationId="{FF8C5BA2-4FC9-4FA9-AB70-84DAE00A008C}"/>
          </ac:spMkLst>
        </pc:spChg>
        <pc:spChg chg="add mod">
          <ac:chgData name="Jose De Sales Filho" userId="462b8e58-7e92-479b-8723-9a877a59727d" providerId="ADAL" clId="{AE459D74-6015-48EC-BF56-8C5A1E6C6E33}" dt="2021-03-10T09:57:22.058" v="2492" actId="571"/>
          <ac:spMkLst>
            <pc:docMk/>
            <pc:sldMk cId="1719885150" sldId="1678"/>
            <ac:spMk id="32" creationId="{D90CBF53-5847-4146-8F14-7F1CCE757D33}"/>
          </ac:spMkLst>
        </pc:spChg>
        <pc:spChg chg="add mod">
          <ac:chgData name="Jose De Sales Filho" userId="462b8e58-7e92-479b-8723-9a877a59727d" providerId="ADAL" clId="{AE459D74-6015-48EC-BF56-8C5A1E6C6E33}" dt="2021-03-10T09:57:24.708" v="2494" actId="571"/>
          <ac:spMkLst>
            <pc:docMk/>
            <pc:sldMk cId="1719885150" sldId="1678"/>
            <ac:spMk id="33" creationId="{3DA62BF9-27C5-4BDD-AF55-F26062629991}"/>
          </ac:spMkLst>
        </pc:spChg>
        <pc:spChg chg="add mod">
          <ac:chgData name="Jose De Sales Filho" userId="462b8e58-7e92-479b-8723-9a877a59727d" providerId="ADAL" clId="{AE459D74-6015-48EC-BF56-8C5A1E6C6E33}" dt="2021-03-10T09:57:34.065" v="2495" actId="571"/>
          <ac:spMkLst>
            <pc:docMk/>
            <pc:sldMk cId="1719885150" sldId="1678"/>
            <ac:spMk id="34" creationId="{8B51501E-8C93-4980-BA41-F93F23A4A86D}"/>
          </ac:spMkLst>
        </pc:spChg>
        <pc:spChg chg="add mod">
          <ac:chgData name="Jose De Sales Filho" userId="462b8e58-7e92-479b-8723-9a877a59727d" providerId="ADAL" clId="{AE459D74-6015-48EC-BF56-8C5A1E6C6E33}" dt="2021-03-10T09:57:46.578" v="2496" actId="571"/>
          <ac:spMkLst>
            <pc:docMk/>
            <pc:sldMk cId="1719885150" sldId="1678"/>
            <ac:spMk id="35" creationId="{423D0435-86DA-4BDA-86AD-87C69DAC86AB}"/>
          </ac:spMkLst>
        </pc:spChg>
        <pc:spChg chg="add mod">
          <ac:chgData name="Jose De Sales Filho" userId="462b8e58-7e92-479b-8723-9a877a59727d" providerId="ADAL" clId="{AE459D74-6015-48EC-BF56-8C5A1E6C6E33}" dt="2021-03-10T09:59:25.275" v="2551" actId="1076"/>
          <ac:spMkLst>
            <pc:docMk/>
            <pc:sldMk cId="1719885150" sldId="1678"/>
            <ac:spMk id="36" creationId="{5CE3FD07-C646-4DFB-A78C-2EF4FF8A968D}"/>
          </ac:spMkLst>
        </pc:spChg>
        <pc:spChg chg="add mod">
          <ac:chgData name="Jose De Sales Filho" userId="462b8e58-7e92-479b-8723-9a877a59727d" providerId="ADAL" clId="{AE459D74-6015-48EC-BF56-8C5A1E6C6E33}" dt="2021-03-10T09:58:41.865" v="2544" actId="571"/>
          <ac:spMkLst>
            <pc:docMk/>
            <pc:sldMk cId="1719885150" sldId="1678"/>
            <ac:spMk id="37" creationId="{ECB28A39-23A2-4F6C-815E-93B01EF7FE8B}"/>
          </ac:spMkLst>
        </pc:spChg>
        <pc:spChg chg="add mod">
          <ac:chgData name="Jose De Sales Filho" userId="462b8e58-7e92-479b-8723-9a877a59727d" providerId="ADAL" clId="{AE459D74-6015-48EC-BF56-8C5A1E6C6E33}" dt="2021-03-10T09:58:47.870" v="2546" actId="571"/>
          <ac:spMkLst>
            <pc:docMk/>
            <pc:sldMk cId="1719885150" sldId="1678"/>
            <ac:spMk id="38" creationId="{ABCAE480-32BB-42AC-824B-CF587DE36EA9}"/>
          </ac:spMkLst>
        </pc:spChg>
        <pc:spChg chg="add mod">
          <ac:chgData name="Jose De Sales Filho" userId="462b8e58-7e92-479b-8723-9a877a59727d" providerId="ADAL" clId="{AE459D74-6015-48EC-BF56-8C5A1E6C6E33}" dt="2021-03-10T10:00:05.533" v="2589"/>
          <ac:spMkLst>
            <pc:docMk/>
            <pc:sldMk cId="1719885150" sldId="1678"/>
            <ac:spMk id="39" creationId="{E2E537A4-6E79-4FE3-AF07-6C2A8964220C}"/>
          </ac:spMkLst>
        </pc:spChg>
        <pc:spChg chg="add mod">
          <ac:chgData name="Jose De Sales Filho" userId="462b8e58-7e92-479b-8723-9a877a59727d" providerId="ADAL" clId="{AE459D74-6015-48EC-BF56-8C5A1E6C6E33}" dt="2021-03-10T10:00:02.923" v="2588" actId="1076"/>
          <ac:spMkLst>
            <pc:docMk/>
            <pc:sldMk cId="1719885150" sldId="1678"/>
            <ac:spMk id="40" creationId="{6FD8DFA1-CEAB-4FC4-9FBD-D6EAF5C27B4D}"/>
          </ac:spMkLst>
        </pc:spChg>
        <pc:spChg chg="add mod">
          <ac:chgData name="Jose De Sales Filho" userId="462b8e58-7e92-479b-8723-9a877a59727d" providerId="ADAL" clId="{AE459D74-6015-48EC-BF56-8C5A1E6C6E33}" dt="2021-03-10T10:00:10.012" v="2590" actId="571"/>
          <ac:spMkLst>
            <pc:docMk/>
            <pc:sldMk cId="1719885150" sldId="1678"/>
            <ac:spMk id="41" creationId="{287088B8-A5A7-4095-BA97-F131C3CAB899}"/>
          </ac:spMkLst>
        </pc:spChg>
        <pc:spChg chg="add mod">
          <ac:chgData name="Jose De Sales Filho" userId="462b8e58-7e92-479b-8723-9a877a59727d" providerId="ADAL" clId="{AE459D74-6015-48EC-BF56-8C5A1E6C6E33}" dt="2021-03-10T10:00:12.654" v="2591" actId="571"/>
          <ac:spMkLst>
            <pc:docMk/>
            <pc:sldMk cId="1719885150" sldId="1678"/>
            <ac:spMk id="42" creationId="{B549818C-1A98-4D87-8E5C-D781409747E0}"/>
          </ac:spMkLst>
        </pc:spChg>
        <pc:spChg chg="add mod">
          <ac:chgData name="Jose De Sales Filho" userId="462b8e58-7e92-479b-8723-9a877a59727d" providerId="ADAL" clId="{AE459D74-6015-48EC-BF56-8C5A1E6C6E33}" dt="2021-03-10T10:00:15.594" v="2592" actId="571"/>
          <ac:spMkLst>
            <pc:docMk/>
            <pc:sldMk cId="1719885150" sldId="1678"/>
            <ac:spMk id="43" creationId="{0DAB4483-6596-40C9-9671-5DC54ACFF0BB}"/>
          </ac:spMkLst>
        </pc:spChg>
      </pc:sldChg>
      <pc:sldChg chg="delSp modSp add mod">
        <pc:chgData name="Jose De Sales Filho" userId="462b8e58-7e92-479b-8723-9a877a59727d" providerId="ADAL" clId="{AE459D74-6015-48EC-BF56-8C5A1E6C6E33}" dt="2021-03-10T10:00:38.441" v="2610" actId="20577"/>
        <pc:sldMkLst>
          <pc:docMk/>
          <pc:sldMk cId="501139938" sldId="1679"/>
        </pc:sldMkLst>
        <pc:spChg chg="del">
          <ac:chgData name="Jose De Sales Filho" userId="462b8e58-7e92-479b-8723-9a877a59727d" providerId="ADAL" clId="{AE459D74-6015-48EC-BF56-8C5A1E6C6E33}" dt="2021-03-10T09:46:32.561" v="1950" actId="478"/>
          <ac:spMkLst>
            <pc:docMk/>
            <pc:sldMk cId="501139938" sldId="1679"/>
            <ac:spMk id="5" creationId="{E2A67574-CAB3-4561-ACDF-0A71FD57BFE4}"/>
          </ac:spMkLst>
        </pc:spChg>
        <pc:spChg chg="del">
          <ac:chgData name="Jose De Sales Filho" userId="462b8e58-7e92-479b-8723-9a877a59727d" providerId="ADAL" clId="{AE459D74-6015-48EC-BF56-8C5A1E6C6E33}" dt="2021-03-10T09:46:34.281" v="1951" actId="478"/>
          <ac:spMkLst>
            <pc:docMk/>
            <pc:sldMk cId="501139938" sldId="1679"/>
            <ac:spMk id="6" creationId="{6270FBA3-8E86-4CF5-B699-8F28868D5418}"/>
          </ac:spMkLst>
        </pc:spChg>
        <pc:spChg chg="del">
          <ac:chgData name="Jose De Sales Filho" userId="462b8e58-7e92-479b-8723-9a877a59727d" providerId="ADAL" clId="{AE459D74-6015-48EC-BF56-8C5A1E6C6E33}" dt="2021-03-10T09:46:31.078" v="1949" actId="478"/>
          <ac:spMkLst>
            <pc:docMk/>
            <pc:sldMk cId="501139938" sldId="1679"/>
            <ac:spMk id="7" creationId="{EAC77A86-0AEA-4D07-BDC4-34152FCFCB45}"/>
          </ac:spMkLst>
        </pc:spChg>
        <pc:spChg chg="del">
          <ac:chgData name="Jose De Sales Filho" userId="462b8e58-7e92-479b-8723-9a877a59727d" providerId="ADAL" clId="{AE459D74-6015-48EC-BF56-8C5A1E6C6E33}" dt="2021-03-10T09:46:36.327" v="1953" actId="478"/>
          <ac:spMkLst>
            <pc:docMk/>
            <pc:sldMk cId="501139938" sldId="1679"/>
            <ac:spMk id="8" creationId="{C70207BB-6E9B-45DA-88F2-5A0474983FD8}"/>
          </ac:spMkLst>
        </pc:spChg>
        <pc:spChg chg="del">
          <ac:chgData name="Jose De Sales Filho" userId="462b8e58-7e92-479b-8723-9a877a59727d" providerId="ADAL" clId="{AE459D74-6015-48EC-BF56-8C5A1E6C6E33}" dt="2021-03-10T09:46:35.441" v="1952" actId="478"/>
          <ac:spMkLst>
            <pc:docMk/>
            <pc:sldMk cId="501139938" sldId="1679"/>
            <ac:spMk id="9" creationId="{57AAA12E-BABF-4773-BE41-5E025781DD41}"/>
          </ac:spMkLst>
        </pc:spChg>
        <pc:spChg chg="mod">
          <ac:chgData name="Jose De Sales Filho" userId="462b8e58-7e92-479b-8723-9a877a59727d" providerId="ADAL" clId="{AE459D74-6015-48EC-BF56-8C5A1E6C6E33}" dt="2021-03-10T09:44:10.666" v="1776" actId="20577"/>
          <ac:spMkLst>
            <pc:docMk/>
            <pc:sldMk cId="501139938" sldId="1679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AE459D74-6015-48EC-BF56-8C5A1E6C6E33}" dt="2021-03-10T10:00:38.441" v="2610" actId="20577"/>
          <ac:spMkLst>
            <pc:docMk/>
            <pc:sldMk cId="501139938" sldId="1679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AE459D74-6015-48EC-BF56-8C5A1E6C6E33}" dt="2021-03-10T10:33:02.263" v="4291" actId="1076"/>
        <pc:sldMkLst>
          <pc:docMk/>
          <pc:sldMk cId="3881502771" sldId="1680"/>
        </pc:sldMkLst>
        <pc:spChg chg="mod">
          <ac:chgData name="Jose De Sales Filho" userId="462b8e58-7e92-479b-8723-9a877a59727d" providerId="ADAL" clId="{AE459D74-6015-48EC-BF56-8C5A1E6C6E33}" dt="2021-03-10T10:33:00.778" v="4290" actId="1076"/>
          <ac:spMkLst>
            <pc:docMk/>
            <pc:sldMk cId="3881502771" sldId="1680"/>
            <ac:spMk id="5" creationId="{8D9A0468-795E-4DB1-B298-D383C8DF1DFC}"/>
          </ac:spMkLst>
        </pc:spChg>
        <pc:spChg chg="mod">
          <ac:chgData name="Jose De Sales Filho" userId="462b8e58-7e92-479b-8723-9a877a59727d" providerId="ADAL" clId="{AE459D74-6015-48EC-BF56-8C5A1E6C6E33}" dt="2021-03-10T10:29:16.508" v="4191" actId="20577"/>
          <ac:spMkLst>
            <pc:docMk/>
            <pc:sldMk cId="3881502771" sldId="1680"/>
            <ac:spMk id="11" creationId="{15FAE0A3-6F78-4872-8FF0-AE96A70DC68B}"/>
          </ac:spMkLst>
        </pc:spChg>
        <pc:picChg chg="add del mod">
          <ac:chgData name="Jose De Sales Filho" userId="462b8e58-7e92-479b-8723-9a877a59727d" providerId="ADAL" clId="{AE459D74-6015-48EC-BF56-8C5A1E6C6E33}" dt="2021-03-10T10:31:04.830" v="4269" actId="478"/>
          <ac:picMkLst>
            <pc:docMk/>
            <pc:sldMk cId="3881502771" sldId="1680"/>
            <ac:picMk id="3" creationId="{270982C2-8748-4255-BC0B-1F7221DB98EE}"/>
          </ac:picMkLst>
        </pc:picChg>
        <pc:picChg chg="add mod">
          <ac:chgData name="Jose De Sales Filho" userId="462b8e58-7e92-479b-8723-9a877a59727d" providerId="ADAL" clId="{AE459D74-6015-48EC-BF56-8C5A1E6C6E33}" dt="2021-03-10T10:33:02.263" v="4291" actId="1076"/>
          <ac:picMkLst>
            <pc:docMk/>
            <pc:sldMk cId="3881502771" sldId="1680"/>
            <ac:picMk id="7" creationId="{D04C1A5A-087D-48C3-AF11-B7D15D78EDE1}"/>
          </ac:picMkLst>
        </pc:picChg>
        <pc:picChg chg="add del mod">
          <ac:chgData name="Jose De Sales Filho" userId="462b8e58-7e92-479b-8723-9a877a59727d" providerId="ADAL" clId="{AE459D74-6015-48EC-BF56-8C5A1E6C6E33}" dt="2021-03-10T10:31:52.033" v="4278" actId="478"/>
          <ac:picMkLst>
            <pc:docMk/>
            <pc:sldMk cId="3881502771" sldId="1680"/>
            <ac:picMk id="9" creationId="{E8F87A99-F7E1-4B45-88B6-6E2737AD8684}"/>
          </ac:picMkLst>
        </pc:picChg>
        <pc:picChg chg="add del mod">
          <ac:chgData name="Jose De Sales Filho" userId="462b8e58-7e92-479b-8723-9a877a59727d" providerId="ADAL" clId="{AE459D74-6015-48EC-BF56-8C5A1E6C6E33}" dt="2021-03-10T10:32:53.690" v="4287" actId="478"/>
          <ac:picMkLst>
            <pc:docMk/>
            <pc:sldMk cId="3881502771" sldId="1680"/>
            <ac:picMk id="12" creationId="{44742943-87B8-4D30-9430-3C709EC58001}"/>
          </ac:picMkLst>
        </pc:picChg>
        <pc:picChg chg="add del mod">
          <ac:chgData name="Jose De Sales Filho" userId="462b8e58-7e92-479b-8723-9a877a59727d" providerId="ADAL" clId="{AE459D74-6015-48EC-BF56-8C5A1E6C6E33}" dt="2021-03-10T10:32:53.690" v="4287" actId="478"/>
          <ac:picMkLst>
            <pc:docMk/>
            <pc:sldMk cId="3881502771" sldId="1680"/>
            <ac:picMk id="14" creationId="{5A5EE033-C906-48EC-9FAE-FCFAD2281D47}"/>
          </ac:picMkLst>
        </pc:picChg>
      </pc:sldChg>
      <pc:sldChg chg="add del">
        <pc:chgData name="Jose De Sales Filho" userId="462b8e58-7e92-479b-8723-9a877a59727d" providerId="ADAL" clId="{AE459D74-6015-48EC-BF56-8C5A1E6C6E33}" dt="2021-03-10T10:29:20.567" v="4193"/>
        <pc:sldMkLst>
          <pc:docMk/>
          <pc:sldMk cId="3804192373" sldId="1681"/>
        </pc:sldMkLst>
      </pc:sldChg>
    </pc:docChg>
  </pc:docChgLst>
  <pc:docChgLst>
    <pc:chgData name="Jose De Sales Filho" userId="462b8e58-7e92-479b-8723-9a877a59727d" providerId="ADAL" clId="{64C31B49-85DD-4F42-B98C-13784FB1C80B}"/>
    <pc:docChg chg="undo custSel addSld delSld modSld">
      <pc:chgData name="Jose De Sales Filho" userId="462b8e58-7e92-479b-8723-9a877a59727d" providerId="ADAL" clId="{64C31B49-85DD-4F42-B98C-13784FB1C80B}" dt="2021-05-03T18:59:14.892" v="7814" actId="20577"/>
      <pc:docMkLst>
        <pc:docMk/>
      </pc:docMkLst>
      <pc:sldChg chg="modSp mod">
        <pc:chgData name="Jose De Sales Filho" userId="462b8e58-7e92-479b-8723-9a877a59727d" providerId="ADAL" clId="{64C31B49-85DD-4F42-B98C-13784FB1C80B}" dt="2021-05-03T16:09:13.396" v="42" actId="5793"/>
        <pc:sldMkLst>
          <pc:docMk/>
          <pc:sldMk cId="3510689381" sldId="307"/>
        </pc:sldMkLst>
        <pc:spChg chg="mod">
          <ac:chgData name="Jose De Sales Filho" userId="462b8e58-7e92-479b-8723-9a877a59727d" providerId="ADAL" clId="{64C31B49-85DD-4F42-B98C-13784FB1C80B}" dt="2021-05-03T16:09:08.534" v="29" actId="20577"/>
          <ac:spMkLst>
            <pc:docMk/>
            <pc:sldMk cId="3510689381" sldId="307"/>
            <ac:spMk id="16" creationId="{C9F51AD5-0147-4614-91F6-C30616C9CA13}"/>
          </ac:spMkLst>
        </pc:spChg>
        <pc:spChg chg="mod">
          <ac:chgData name="Jose De Sales Filho" userId="462b8e58-7e92-479b-8723-9a877a59727d" providerId="ADAL" clId="{64C31B49-85DD-4F42-B98C-13784FB1C80B}" dt="2021-05-03T16:09:13.396" v="42" actId="5793"/>
          <ac:spMkLst>
            <pc:docMk/>
            <pc:sldMk cId="3510689381" sldId="307"/>
            <ac:spMk id="19" creationId="{F2592510-1D69-46DA-B770-DC0B9715096A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4047029001" sldId="342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696992159" sldId="385"/>
        </pc:sldMkLst>
      </pc:sldChg>
      <pc:sldChg chg="modSp mod">
        <pc:chgData name="Jose De Sales Filho" userId="462b8e58-7e92-479b-8723-9a877a59727d" providerId="ADAL" clId="{64C31B49-85DD-4F42-B98C-13784FB1C80B}" dt="2021-05-03T16:09:47.339" v="52"/>
        <pc:sldMkLst>
          <pc:docMk/>
          <pc:sldMk cId="3084135870" sldId="456"/>
        </pc:sldMkLst>
        <pc:spChg chg="mod">
          <ac:chgData name="Jose De Sales Filho" userId="462b8e58-7e92-479b-8723-9a877a59727d" providerId="ADAL" clId="{64C31B49-85DD-4F42-B98C-13784FB1C80B}" dt="2021-05-03T16:09:45.550" v="50" actId="1076"/>
          <ac:spMkLst>
            <pc:docMk/>
            <pc:sldMk cId="3084135870" sldId="456"/>
            <ac:spMk id="7" creationId="{25C092F4-7901-48DD-829D-CCCD544CC66B}"/>
          </ac:spMkLst>
        </pc:spChg>
        <pc:spChg chg="mod">
          <ac:chgData name="Jose De Sales Filho" userId="462b8e58-7e92-479b-8723-9a877a59727d" providerId="ADAL" clId="{64C31B49-85DD-4F42-B98C-13784FB1C80B}" dt="2021-05-03T16:09:45.550" v="50" actId="1076"/>
          <ac:spMkLst>
            <pc:docMk/>
            <pc:sldMk cId="3084135870" sldId="456"/>
            <ac:spMk id="18" creationId="{60E9C801-EC05-47F3-8134-138C804EA11E}"/>
          </ac:spMkLst>
        </pc:spChg>
        <pc:spChg chg="mod">
          <ac:chgData name="Jose De Sales Filho" userId="462b8e58-7e92-479b-8723-9a877a59727d" providerId="ADAL" clId="{64C31B49-85DD-4F42-B98C-13784FB1C80B}" dt="2021-05-03T16:09:47.339" v="52"/>
          <ac:spMkLst>
            <pc:docMk/>
            <pc:sldMk cId="3084135870" sldId="456"/>
            <ac:spMk id="19" creationId="{F2592510-1D69-46DA-B770-DC0B9715096A}"/>
          </ac:spMkLst>
        </pc:spChg>
        <pc:spChg chg="mod">
          <ac:chgData name="Jose De Sales Filho" userId="462b8e58-7e92-479b-8723-9a877a59727d" providerId="ADAL" clId="{64C31B49-85DD-4F42-B98C-13784FB1C80B}" dt="2021-05-03T16:09:45.550" v="50" actId="1076"/>
          <ac:spMkLst>
            <pc:docMk/>
            <pc:sldMk cId="3084135870" sldId="456"/>
            <ac:spMk id="20" creationId="{3EFE85DF-A977-414C-9017-31C736058055}"/>
          </ac:spMkLst>
        </pc:spChg>
      </pc:sldChg>
      <pc:sldChg chg="modSp del mod">
        <pc:chgData name="Jose De Sales Filho" userId="462b8e58-7e92-479b-8723-9a877a59727d" providerId="ADAL" clId="{64C31B49-85DD-4F42-B98C-13784FB1C80B}" dt="2021-05-03T16:09:42.642" v="47" actId="47"/>
        <pc:sldMkLst>
          <pc:docMk/>
          <pc:sldMk cId="1541267994" sldId="475"/>
        </pc:sldMkLst>
        <pc:spChg chg="mod">
          <ac:chgData name="Jose De Sales Filho" userId="462b8e58-7e92-479b-8723-9a877a59727d" providerId="ADAL" clId="{64C31B49-85DD-4F42-B98C-13784FB1C80B}" dt="2021-05-03T16:09:39.546" v="46"/>
          <ac:spMkLst>
            <pc:docMk/>
            <pc:sldMk cId="1541267994" sldId="475"/>
            <ac:spMk id="3" creationId="{FAB5D48D-1E56-4451-A173-7EEC8BBAA7A2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09106086" sldId="497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512387176" sldId="498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83185683" sldId="500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71117929" sldId="1224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4126150675" sldId="1230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642819753" sldId="1233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513870975" sldId="1490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599703082" sldId="1491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42602979" sldId="1492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560968548" sldId="1493"/>
        </pc:sldMkLst>
      </pc:sldChg>
      <pc:sldChg chg="addSp delSp modSp mod">
        <pc:chgData name="Jose De Sales Filho" userId="462b8e58-7e92-479b-8723-9a877a59727d" providerId="ADAL" clId="{64C31B49-85DD-4F42-B98C-13784FB1C80B}" dt="2021-05-03T18:17:09.916" v="6572" actId="22"/>
        <pc:sldMkLst>
          <pc:docMk/>
          <pc:sldMk cId="1641935748" sldId="1526"/>
        </pc:sldMkLst>
        <pc:spChg chg="add del">
          <ac:chgData name="Jose De Sales Filho" userId="462b8e58-7e92-479b-8723-9a877a59727d" providerId="ADAL" clId="{64C31B49-85DD-4F42-B98C-13784FB1C80B}" dt="2021-05-03T18:17:09.916" v="6572" actId="22"/>
          <ac:spMkLst>
            <pc:docMk/>
            <pc:sldMk cId="1641935748" sldId="1526"/>
            <ac:spMk id="6" creationId="{7E2061F3-06A2-41AB-8DA3-E67588ACCB59}"/>
          </ac:spMkLst>
        </pc:spChg>
        <pc:spChg chg="mod">
          <ac:chgData name="Jose De Sales Filho" userId="462b8e58-7e92-479b-8723-9a877a59727d" providerId="ADAL" clId="{64C31B49-85DD-4F42-B98C-13784FB1C80B}" dt="2021-05-03T17:22:07.230" v="1171" actId="20577"/>
          <ac:spMkLst>
            <pc:docMk/>
            <pc:sldMk cId="1641935748" sldId="1526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64C31B49-85DD-4F42-B98C-13784FB1C80B}" dt="2021-05-03T16:09:26.924" v="44" actId="47"/>
        <pc:sldMkLst>
          <pc:docMk/>
          <pc:sldMk cId="1700208400" sldId="1605"/>
        </pc:sldMkLst>
      </pc:sldChg>
      <pc:sldChg chg="del">
        <pc:chgData name="Jose De Sales Filho" userId="462b8e58-7e92-479b-8723-9a877a59727d" providerId="ADAL" clId="{64C31B49-85DD-4F42-B98C-13784FB1C80B}" dt="2021-05-03T16:09:30.023" v="45" actId="47"/>
        <pc:sldMkLst>
          <pc:docMk/>
          <pc:sldMk cId="2884891353" sldId="1634"/>
        </pc:sldMkLst>
      </pc:sldChg>
      <pc:sldChg chg="del">
        <pc:chgData name="Jose De Sales Filho" userId="462b8e58-7e92-479b-8723-9a877a59727d" providerId="ADAL" clId="{64C31B49-85DD-4F42-B98C-13784FB1C80B}" dt="2021-05-03T16:09:30.023" v="45" actId="47"/>
        <pc:sldMkLst>
          <pc:docMk/>
          <pc:sldMk cId="3422744218" sldId="1643"/>
        </pc:sldMkLst>
      </pc:sldChg>
      <pc:sldChg chg="del">
        <pc:chgData name="Jose De Sales Filho" userId="462b8e58-7e92-479b-8723-9a877a59727d" providerId="ADAL" clId="{64C31B49-85DD-4F42-B98C-13784FB1C80B}" dt="2021-05-03T16:09:30.023" v="45" actId="47"/>
        <pc:sldMkLst>
          <pc:docMk/>
          <pc:sldMk cId="2042544716" sldId="1644"/>
        </pc:sldMkLst>
      </pc:sldChg>
      <pc:sldChg chg="del">
        <pc:chgData name="Jose De Sales Filho" userId="462b8e58-7e92-479b-8723-9a877a59727d" providerId="ADAL" clId="{64C31B49-85DD-4F42-B98C-13784FB1C80B}" dt="2021-05-03T16:09:30.023" v="45" actId="47"/>
        <pc:sldMkLst>
          <pc:docMk/>
          <pc:sldMk cId="2595210377" sldId="1645"/>
        </pc:sldMkLst>
      </pc:sldChg>
      <pc:sldChg chg="del">
        <pc:chgData name="Jose De Sales Filho" userId="462b8e58-7e92-479b-8723-9a877a59727d" providerId="ADAL" clId="{64C31B49-85DD-4F42-B98C-13784FB1C80B}" dt="2021-05-03T16:11:18.021" v="301" actId="47"/>
        <pc:sldMkLst>
          <pc:docMk/>
          <pc:sldMk cId="3023822798" sldId="1646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508589085" sldId="1647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439236951" sldId="1648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180561794" sldId="1649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726935313" sldId="1652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855876081" sldId="1654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4251905289" sldId="1655"/>
        </pc:sldMkLst>
      </pc:sldChg>
      <pc:sldChg chg="addSp delSp modSp mod">
        <pc:chgData name="Jose De Sales Filho" userId="462b8e58-7e92-479b-8723-9a877a59727d" providerId="ADAL" clId="{64C31B49-85DD-4F42-B98C-13784FB1C80B}" dt="2021-05-03T17:12:45.724" v="721" actId="1076"/>
        <pc:sldMkLst>
          <pc:docMk/>
          <pc:sldMk cId="706082894" sldId="1656"/>
        </pc:sldMkLst>
        <pc:spChg chg="add mod">
          <ac:chgData name="Jose De Sales Filho" userId="462b8e58-7e92-479b-8723-9a877a59727d" providerId="ADAL" clId="{64C31B49-85DD-4F42-B98C-13784FB1C80B}" dt="2021-05-03T17:09:18.497" v="319" actId="20577"/>
          <ac:spMkLst>
            <pc:docMk/>
            <pc:sldMk cId="706082894" sldId="1656"/>
            <ac:spMk id="5" creationId="{E66E80BC-6465-4D93-9506-7C36CFDC11F1}"/>
          </ac:spMkLst>
        </pc:spChg>
        <pc:spChg chg="del">
          <ac:chgData name="Jose De Sales Filho" userId="462b8e58-7e92-479b-8723-9a877a59727d" providerId="ADAL" clId="{64C31B49-85DD-4F42-B98C-13784FB1C80B}" dt="2021-05-03T16:11:23.947" v="305" actId="478"/>
          <ac:spMkLst>
            <pc:docMk/>
            <pc:sldMk cId="706082894" sldId="1656"/>
            <ac:spMk id="7" creationId="{014A3EEF-FF93-44F8-AAED-5956E230595F}"/>
          </ac:spMkLst>
        </pc:spChg>
        <pc:spChg chg="add mod">
          <ac:chgData name="Jose De Sales Filho" userId="462b8e58-7e92-479b-8723-9a877a59727d" providerId="ADAL" clId="{64C31B49-85DD-4F42-B98C-13784FB1C80B}" dt="2021-05-03T17:12:45.724" v="721" actId="1076"/>
          <ac:spMkLst>
            <pc:docMk/>
            <pc:sldMk cId="706082894" sldId="1656"/>
            <ac:spMk id="8" creationId="{DB6A16D4-1C4A-436B-863B-5085EF6BB449}"/>
          </ac:spMkLst>
        </pc:spChg>
        <pc:spChg chg="del">
          <ac:chgData name="Jose De Sales Filho" userId="462b8e58-7e92-479b-8723-9a877a59727d" providerId="ADAL" clId="{64C31B49-85DD-4F42-B98C-13784FB1C80B}" dt="2021-05-03T16:11:22.581" v="304" actId="478"/>
          <ac:spMkLst>
            <pc:docMk/>
            <pc:sldMk cId="706082894" sldId="1656"/>
            <ac:spMk id="10" creationId="{76C93F8B-44A6-44B7-977D-7D287293E536}"/>
          </ac:spMkLst>
        </pc:spChg>
        <pc:spChg chg="del">
          <ac:chgData name="Jose De Sales Filho" userId="462b8e58-7e92-479b-8723-9a877a59727d" providerId="ADAL" clId="{64C31B49-85DD-4F42-B98C-13784FB1C80B}" dt="2021-05-03T16:11:20.605" v="302" actId="478"/>
          <ac:spMkLst>
            <pc:docMk/>
            <pc:sldMk cId="706082894" sldId="1656"/>
            <ac:spMk id="11" creationId="{15FAE0A3-6F78-4872-8FF0-AE96A70DC68B}"/>
          </ac:spMkLst>
        </pc:spChg>
        <pc:picChg chg="del">
          <ac:chgData name="Jose De Sales Filho" userId="462b8e58-7e92-479b-8723-9a877a59727d" providerId="ADAL" clId="{64C31B49-85DD-4F42-B98C-13784FB1C80B}" dt="2021-05-03T16:11:21.500" v="303" actId="478"/>
          <ac:picMkLst>
            <pc:docMk/>
            <pc:sldMk cId="706082894" sldId="1656"/>
            <ac:picMk id="3" creationId="{3DD19C31-41EE-4CE7-9BD6-CB742C2A8160}"/>
          </ac:picMkLst>
        </pc:picChg>
      </pc:sldChg>
      <pc:sldChg chg="addSp delSp modSp add mod">
        <pc:chgData name="Jose De Sales Filho" userId="462b8e58-7e92-479b-8723-9a877a59727d" providerId="ADAL" clId="{64C31B49-85DD-4F42-B98C-13784FB1C80B}" dt="2021-05-03T18:31:10.041" v="7734" actId="1076"/>
        <pc:sldMkLst>
          <pc:docMk/>
          <pc:sldMk cId="2092819286" sldId="1657"/>
        </pc:sldMkLst>
        <pc:spChg chg="add del mod">
          <ac:chgData name="Jose De Sales Filho" userId="462b8e58-7e92-479b-8723-9a877a59727d" providerId="ADAL" clId="{64C31B49-85DD-4F42-B98C-13784FB1C80B}" dt="2021-05-03T17:14:51.953" v="880" actId="478"/>
          <ac:spMkLst>
            <pc:docMk/>
            <pc:sldMk cId="2092819286" sldId="1657"/>
            <ac:spMk id="6" creationId="{36F60504-B8C3-4B0C-82E3-8AD6E92827AD}"/>
          </ac:spMkLst>
        </pc:spChg>
        <pc:spChg chg="add mod">
          <ac:chgData name="Jose De Sales Filho" userId="462b8e58-7e92-479b-8723-9a877a59727d" providerId="ADAL" clId="{64C31B49-85DD-4F42-B98C-13784FB1C80B}" dt="2021-05-03T18:31:10.041" v="7734" actId="1076"/>
          <ac:spMkLst>
            <pc:docMk/>
            <pc:sldMk cId="2092819286" sldId="1657"/>
            <ac:spMk id="9" creationId="{51C9F07E-6932-4CD8-AE1B-5027F892B606}"/>
          </ac:spMkLst>
        </pc:spChg>
        <pc:spChg chg="mod">
          <ac:chgData name="Jose De Sales Filho" userId="462b8e58-7e92-479b-8723-9a877a59727d" providerId="ADAL" clId="{64C31B49-85DD-4F42-B98C-13784FB1C80B}" dt="2021-05-03T17:13:06.160" v="758" actId="20577"/>
          <ac:spMkLst>
            <pc:docMk/>
            <pc:sldMk cId="2092819286" sldId="1657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64C31B49-85DD-4F42-B98C-13784FB1C80B}" dt="2021-05-03T18:31:05.753" v="7733" actId="20577"/>
          <ac:spMkLst>
            <pc:docMk/>
            <pc:sldMk cId="2092819286" sldId="1657"/>
            <ac:spMk id="14" creationId="{7F543BD6-4FF1-4293-A9B0-805B97E0FEA6}"/>
          </ac:spMkLst>
        </pc:spChg>
        <pc:graphicFrameChg chg="add del mod">
          <ac:chgData name="Jose De Sales Filho" userId="462b8e58-7e92-479b-8723-9a877a59727d" providerId="ADAL" clId="{64C31B49-85DD-4F42-B98C-13784FB1C80B}" dt="2021-05-03T17:16:58.610" v="942"/>
          <ac:graphicFrameMkLst>
            <pc:docMk/>
            <pc:sldMk cId="2092819286" sldId="1657"/>
            <ac:graphicFrameMk id="3" creationId="{D22E36F8-D422-4BE8-88B6-FC8A4EFC3485}"/>
          </ac:graphicFrameMkLst>
        </pc:graphicFrame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112020273" sldId="1657"/>
        </pc:sldMkLst>
      </pc:sldChg>
      <pc:sldChg chg="add del">
        <pc:chgData name="Jose De Sales Filho" userId="462b8e58-7e92-479b-8723-9a877a59727d" providerId="ADAL" clId="{64C31B49-85DD-4F42-B98C-13784FB1C80B}" dt="2021-05-03T17:12:52.870" v="722" actId="47"/>
        <pc:sldMkLst>
          <pc:docMk/>
          <pc:sldMk cId="4126502338" sldId="1657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874162512" sldId="1658"/>
        </pc:sldMkLst>
      </pc:sldChg>
      <pc:sldChg chg="addSp delSp modSp add mod">
        <pc:chgData name="Jose De Sales Filho" userId="462b8e58-7e92-479b-8723-9a877a59727d" providerId="ADAL" clId="{64C31B49-85DD-4F42-B98C-13784FB1C80B}" dt="2021-05-03T17:46:53.867" v="2997" actId="20577"/>
        <pc:sldMkLst>
          <pc:docMk/>
          <pc:sldMk cId="3120549795" sldId="1658"/>
        </pc:sldMkLst>
        <pc:spChg chg="add del mod">
          <ac:chgData name="Jose De Sales Filho" userId="462b8e58-7e92-479b-8723-9a877a59727d" providerId="ADAL" clId="{64C31B49-85DD-4F42-B98C-13784FB1C80B}" dt="2021-05-03T17:19:21.194" v="1051" actId="478"/>
          <ac:spMkLst>
            <pc:docMk/>
            <pc:sldMk cId="3120549795" sldId="1658"/>
            <ac:spMk id="3" creationId="{926715D6-54A0-4E89-B835-7D0FBF652C75}"/>
          </ac:spMkLst>
        </pc:spChg>
        <pc:spChg chg="add mod">
          <ac:chgData name="Jose De Sales Filho" userId="462b8e58-7e92-479b-8723-9a877a59727d" providerId="ADAL" clId="{64C31B49-85DD-4F42-B98C-13784FB1C80B}" dt="2021-05-03T17:46:53.867" v="2997" actId="20577"/>
          <ac:spMkLst>
            <pc:docMk/>
            <pc:sldMk cId="3120549795" sldId="1658"/>
            <ac:spMk id="8" creationId="{CBE47048-2096-4B18-A2CF-268677D2E0A5}"/>
          </ac:spMkLst>
        </pc:spChg>
        <pc:spChg chg="del">
          <ac:chgData name="Jose De Sales Filho" userId="462b8e58-7e92-479b-8723-9a877a59727d" providerId="ADAL" clId="{64C31B49-85DD-4F42-B98C-13784FB1C80B}" dt="2021-05-03T17:19:22.584" v="1052" actId="478"/>
          <ac:spMkLst>
            <pc:docMk/>
            <pc:sldMk cId="3120549795" sldId="1658"/>
            <ac:spMk id="9" creationId="{51C9F07E-6932-4CD8-AE1B-5027F892B606}"/>
          </ac:spMkLst>
        </pc:spChg>
        <pc:spChg chg="mod">
          <ac:chgData name="Jose De Sales Filho" userId="462b8e58-7e92-479b-8723-9a877a59727d" providerId="ADAL" clId="{64C31B49-85DD-4F42-B98C-13784FB1C80B}" dt="2021-05-03T17:27:05.168" v="1303" actId="20577"/>
          <ac:spMkLst>
            <pc:docMk/>
            <pc:sldMk cId="3120549795" sldId="1658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64C31B49-85DD-4F42-B98C-13784FB1C80B}" dt="2021-05-03T17:19:14.605" v="1023" actId="478"/>
          <ac:spMkLst>
            <pc:docMk/>
            <pc:sldMk cId="3120549795" sldId="1658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64C31B49-85DD-4F42-B98C-13784FB1C80B}" dt="2021-05-03T17:48:37.401" v="3409" actId="20577"/>
        <pc:sldMkLst>
          <pc:docMk/>
          <pc:sldMk cId="3226995485" sldId="1659"/>
        </pc:sldMkLst>
        <pc:spChg chg="add del">
          <ac:chgData name="Jose De Sales Filho" userId="462b8e58-7e92-479b-8723-9a877a59727d" providerId="ADAL" clId="{64C31B49-85DD-4F42-B98C-13784FB1C80B}" dt="2021-05-03T17:46:22.228" v="2994" actId="22"/>
          <ac:spMkLst>
            <pc:docMk/>
            <pc:sldMk cId="3226995485" sldId="1659"/>
            <ac:spMk id="5" creationId="{E9F13ED8-2463-4E70-9D80-5AAFC525F936}"/>
          </ac:spMkLst>
        </pc:spChg>
        <pc:spChg chg="add mod">
          <ac:chgData name="Jose De Sales Filho" userId="462b8e58-7e92-479b-8723-9a877a59727d" providerId="ADAL" clId="{64C31B49-85DD-4F42-B98C-13784FB1C80B}" dt="2021-05-03T17:48:37.401" v="3409" actId="20577"/>
          <ac:spMkLst>
            <pc:docMk/>
            <pc:sldMk cId="3226995485" sldId="1659"/>
            <ac:spMk id="6" creationId="{D2DC1331-8B27-48BE-A384-DD28BB1A948F}"/>
          </ac:spMkLst>
        </pc:spChg>
        <pc:spChg chg="mod">
          <ac:chgData name="Jose De Sales Filho" userId="462b8e58-7e92-479b-8723-9a877a59727d" providerId="ADAL" clId="{64C31B49-85DD-4F42-B98C-13784FB1C80B}" dt="2021-05-03T17:27:11.309" v="1304"/>
          <ac:spMkLst>
            <pc:docMk/>
            <pc:sldMk cId="3226995485" sldId="1659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912626638" sldId="1659"/>
        </pc:sldMkLst>
      </pc:sldChg>
      <pc:sldChg chg="addSp modSp add mod">
        <pc:chgData name="Jose De Sales Filho" userId="462b8e58-7e92-479b-8723-9a877a59727d" providerId="ADAL" clId="{64C31B49-85DD-4F42-B98C-13784FB1C80B}" dt="2021-05-03T17:53:47.619" v="3773" actId="20577"/>
        <pc:sldMkLst>
          <pc:docMk/>
          <pc:sldMk cId="677279340" sldId="1660"/>
        </pc:sldMkLst>
        <pc:spChg chg="add mod">
          <ac:chgData name="Jose De Sales Filho" userId="462b8e58-7e92-479b-8723-9a877a59727d" providerId="ADAL" clId="{64C31B49-85DD-4F42-B98C-13784FB1C80B}" dt="2021-05-03T17:53:47.619" v="3773" actId="20577"/>
          <ac:spMkLst>
            <pc:docMk/>
            <pc:sldMk cId="677279340" sldId="1660"/>
            <ac:spMk id="5" creationId="{70D3F37D-AE4B-4456-8F9C-81DDC44C949C}"/>
          </ac:spMkLst>
        </pc:spChg>
        <pc:spChg chg="mod">
          <ac:chgData name="Jose De Sales Filho" userId="462b8e58-7e92-479b-8723-9a877a59727d" providerId="ADAL" clId="{64C31B49-85DD-4F42-B98C-13784FB1C80B}" dt="2021-05-03T17:27:14.629" v="1305"/>
          <ac:spMkLst>
            <pc:docMk/>
            <pc:sldMk cId="677279340" sldId="1660"/>
            <ac:spMk id="11" creationId="{15FAE0A3-6F78-4872-8FF0-AE96A70DC68B}"/>
          </ac:spMkLst>
        </pc:spChg>
      </pc:sldChg>
      <pc:sldChg chg="addSp modSp add mod">
        <pc:chgData name="Jose De Sales Filho" userId="462b8e58-7e92-479b-8723-9a877a59727d" providerId="ADAL" clId="{64C31B49-85DD-4F42-B98C-13784FB1C80B}" dt="2021-05-03T18:01:32.906" v="4998" actId="20577"/>
        <pc:sldMkLst>
          <pc:docMk/>
          <pc:sldMk cId="1205551005" sldId="1661"/>
        </pc:sldMkLst>
        <pc:spChg chg="add mod">
          <ac:chgData name="Jose De Sales Filho" userId="462b8e58-7e92-479b-8723-9a877a59727d" providerId="ADAL" clId="{64C31B49-85DD-4F42-B98C-13784FB1C80B}" dt="2021-05-03T18:01:32.906" v="4998" actId="20577"/>
          <ac:spMkLst>
            <pc:docMk/>
            <pc:sldMk cId="1205551005" sldId="1661"/>
            <ac:spMk id="5" creationId="{2E8564CB-26E4-4B27-984A-DED0E40C18CB}"/>
          </ac:spMkLst>
        </pc:spChg>
        <pc:spChg chg="mod">
          <ac:chgData name="Jose De Sales Filho" userId="462b8e58-7e92-479b-8723-9a877a59727d" providerId="ADAL" clId="{64C31B49-85DD-4F42-B98C-13784FB1C80B}" dt="2021-05-03T17:27:17.361" v="1306"/>
          <ac:spMkLst>
            <pc:docMk/>
            <pc:sldMk cId="1205551005" sldId="1661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142292910" sldId="1661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023830692" sldId="1662"/>
        </pc:sldMkLst>
      </pc:sldChg>
      <pc:sldChg chg="addSp modSp add mod">
        <pc:chgData name="Jose De Sales Filho" userId="462b8e58-7e92-479b-8723-9a877a59727d" providerId="ADAL" clId="{64C31B49-85DD-4F42-B98C-13784FB1C80B}" dt="2021-05-03T18:03:21.480" v="5105" actId="20577"/>
        <pc:sldMkLst>
          <pc:docMk/>
          <pc:sldMk cId="3833225831" sldId="1662"/>
        </pc:sldMkLst>
        <pc:spChg chg="add mod">
          <ac:chgData name="Jose De Sales Filho" userId="462b8e58-7e92-479b-8723-9a877a59727d" providerId="ADAL" clId="{64C31B49-85DD-4F42-B98C-13784FB1C80B}" dt="2021-05-03T18:03:21.480" v="5105" actId="20577"/>
          <ac:spMkLst>
            <pc:docMk/>
            <pc:sldMk cId="3833225831" sldId="1662"/>
            <ac:spMk id="5" creationId="{0FF6F1D1-DF3B-4EB8-95CB-F8D0E6598C15}"/>
          </ac:spMkLst>
        </pc:spChg>
        <pc:spChg chg="mod">
          <ac:chgData name="Jose De Sales Filho" userId="462b8e58-7e92-479b-8723-9a877a59727d" providerId="ADAL" clId="{64C31B49-85DD-4F42-B98C-13784FB1C80B}" dt="2021-05-03T17:27:20.549" v="1307"/>
          <ac:spMkLst>
            <pc:docMk/>
            <pc:sldMk cId="3833225831" sldId="1662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528356554" sldId="1663"/>
        </pc:sldMkLst>
      </pc:sldChg>
      <pc:sldChg chg="modSp add mod">
        <pc:chgData name="Jose De Sales Filho" userId="462b8e58-7e92-479b-8723-9a877a59727d" providerId="ADAL" clId="{64C31B49-85DD-4F42-B98C-13784FB1C80B}" dt="2021-05-03T18:59:14.892" v="7814" actId="20577"/>
        <pc:sldMkLst>
          <pc:docMk/>
          <pc:sldMk cId="1959538890" sldId="1663"/>
        </pc:sldMkLst>
        <pc:spChg chg="mod">
          <ac:chgData name="Jose De Sales Filho" userId="462b8e58-7e92-479b-8723-9a877a59727d" providerId="ADAL" clId="{64C31B49-85DD-4F42-B98C-13784FB1C80B}" dt="2021-05-03T17:28:10.750" v="1356" actId="20577"/>
          <ac:spMkLst>
            <pc:docMk/>
            <pc:sldMk cId="1959538890" sldId="1663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64C31B49-85DD-4F42-B98C-13784FB1C80B}" dt="2021-05-03T18:59:14.892" v="7814" actId="20577"/>
          <ac:spMkLst>
            <pc:docMk/>
            <pc:sldMk cId="1959538890" sldId="1663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677626875" sldId="1664"/>
        </pc:sldMkLst>
      </pc:sldChg>
      <pc:sldChg chg="modSp add mod">
        <pc:chgData name="Jose De Sales Filho" userId="462b8e58-7e92-479b-8723-9a877a59727d" providerId="ADAL" clId="{64C31B49-85DD-4F42-B98C-13784FB1C80B}" dt="2021-05-03T17:31:09.142" v="2160" actId="20577"/>
        <pc:sldMkLst>
          <pc:docMk/>
          <pc:sldMk cId="3606906064" sldId="1664"/>
        </pc:sldMkLst>
        <pc:spChg chg="mod">
          <ac:chgData name="Jose De Sales Filho" userId="462b8e58-7e92-479b-8723-9a877a59727d" providerId="ADAL" clId="{64C31B49-85DD-4F42-B98C-13784FB1C80B}" dt="2021-05-03T17:29:59.099" v="1702" actId="20577"/>
          <ac:spMkLst>
            <pc:docMk/>
            <pc:sldMk cId="3606906064" sldId="1664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64C31B49-85DD-4F42-B98C-13784FB1C80B}" dt="2021-05-03T17:31:09.142" v="2160" actId="20577"/>
          <ac:spMkLst>
            <pc:docMk/>
            <pc:sldMk cId="3606906064" sldId="1664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64C31B49-85DD-4F42-B98C-13784FB1C80B}" dt="2021-05-03T17:40:04.699" v="2724" actId="14100"/>
        <pc:sldMkLst>
          <pc:docMk/>
          <pc:sldMk cId="880729707" sldId="1665"/>
        </pc:sldMkLst>
        <pc:spChg chg="add del mod">
          <ac:chgData name="Jose De Sales Filho" userId="462b8e58-7e92-479b-8723-9a877a59727d" providerId="ADAL" clId="{64C31B49-85DD-4F42-B98C-13784FB1C80B}" dt="2021-05-03T17:33:32.842" v="2564" actId="478"/>
          <ac:spMkLst>
            <pc:docMk/>
            <pc:sldMk cId="880729707" sldId="1665"/>
            <ac:spMk id="3" creationId="{AABA3814-62DA-4442-AC7A-F1EE69E221B7}"/>
          </ac:spMkLst>
        </pc:spChg>
        <pc:spChg chg="add mod">
          <ac:chgData name="Jose De Sales Filho" userId="462b8e58-7e92-479b-8723-9a877a59727d" providerId="ADAL" clId="{64C31B49-85DD-4F42-B98C-13784FB1C80B}" dt="2021-05-03T17:40:04.699" v="2724" actId="14100"/>
          <ac:spMkLst>
            <pc:docMk/>
            <pc:sldMk cId="880729707" sldId="1665"/>
            <ac:spMk id="6" creationId="{A1F7AF59-8D49-4018-9509-309B172382E3}"/>
          </ac:spMkLst>
        </pc:spChg>
        <pc:spChg chg="add mod">
          <ac:chgData name="Jose De Sales Filho" userId="462b8e58-7e92-479b-8723-9a877a59727d" providerId="ADAL" clId="{64C31B49-85DD-4F42-B98C-13784FB1C80B}" dt="2021-05-03T17:35:31.798" v="2675" actId="1076"/>
          <ac:spMkLst>
            <pc:docMk/>
            <pc:sldMk cId="880729707" sldId="1665"/>
            <ac:spMk id="8" creationId="{CC703534-6529-42FD-908F-551533C482D5}"/>
          </ac:spMkLst>
        </pc:spChg>
        <pc:spChg chg="del">
          <ac:chgData name="Jose De Sales Filho" userId="462b8e58-7e92-479b-8723-9a877a59727d" providerId="ADAL" clId="{64C31B49-85DD-4F42-B98C-13784FB1C80B}" dt="2021-05-03T17:33:30.206" v="2562" actId="478"/>
          <ac:spMkLst>
            <pc:docMk/>
            <pc:sldMk cId="880729707" sldId="1665"/>
            <ac:spMk id="9" creationId="{51C9F07E-6932-4CD8-AE1B-5027F892B606}"/>
          </ac:spMkLst>
        </pc:spChg>
        <pc:spChg chg="add mod">
          <ac:chgData name="Jose De Sales Filho" userId="462b8e58-7e92-479b-8723-9a877a59727d" providerId="ADAL" clId="{64C31B49-85DD-4F42-B98C-13784FB1C80B}" dt="2021-05-03T17:37:38.369" v="2680" actId="1076"/>
          <ac:spMkLst>
            <pc:docMk/>
            <pc:sldMk cId="880729707" sldId="1665"/>
            <ac:spMk id="10" creationId="{23F44D85-8C3F-431A-9CF9-8D7F0E707A4B}"/>
          </ac:spMkLst>
        </pc:spChg>
        <pc:spChg chg="mod">
          <ac:chgData name="Jose De Sales Filho" userId="462b8e58-7e92-479b-8723-9a877a59727d" providerId="ADAL" clId="{64C31B49-85DD-4F42-B98C-13784FB1C80B}" dt="2021-05-03T17:33:27.871" v="2561" actId="20577"/>
          <ac:spMkLst>
            <pc:docMk/>
            <pc:sldMk cId="880729707" sldId="1665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64C31B49-85DD-4F42-B98C-13784FB1C80B}" dt="2021-05-03T17:37:57.761" v="2688" actId="164"/>
          <ac:spMkLst>
            <pc:docMk/>
            <pc:sldMk cId="880729707" sldId="1665"/>
            <ac:spMk id="13" creationId="{37291F4F-B8FA-42D7-8F0F-50E39065E2A4}"/>
          </ac:spMkLst>
        </pc:spChg>
        <pc:spChg chg="del">
          <ac:chgData name="Jose De Sales Filho" userId="462b8e58-7e92-479b-8723-9a877a59727d" providerId="ADAL" clId="{64C31B49-85DD-4F42-B98C-13784FB1C80B}" dt="2021-05-03T17:33:31.790" v="2563" actId="478"/>
          <ac:spMkLst>
            <pc:docMk/>
            <pc:sldMk cId="880729707" sldId="1665"/>
            <ac:spMk id="14" creationId="{7F543BD6-4FF1-4293-A9B0-805B97E0FEA6}"/>
          </ac:spMkLst>
        </pc:spChg>
        <pc:spChg chg="add mod">
          <ac:chgData name="Jose De Sales Filho" userId="462b8e58-7e92-479b-8723-9a877a59727d" providerId="ADAL" clId="{64C31B49-85DD-4F42-B98C-13784FB1C80B}" dt="2021-05-03T17:37:57.761" v="2688" actId="164"/>
          <ac:spMkLst>
            <pc:docMk/>
            <pc:sldMk cId="880729707" sldId="1665"/>
            <ac:spMk id="15" creationId="{0B8E8B7C-DF14-4CBF-8F8F-4EEF1E2745C9}"/>
          </ac:spMkLst>
        </pc:spChg>
        <pc:spChg chg="mod">
          <ac:chgData name="Jose De Sales Filho" userId="462b8e58-7e92-479b-8723-9a877a59727d" providerId="ADAL" clId="{64C31B49-85DD-4F42-B98C-13784FB1C80B}" dt="2021-05-03T17:38:52.543" v="2708"/>
          <ac:spMkLst>
            <pc:docMk/>
            <pc:sldMk cId="880729707" sldId="1665"/>
            <ac:spMk id="19" creationId="{24FE68BA-9F81-4BBA-B74A-E4BF6386F5EE}"/>
          </ac:spMkLst>
        </pc:spChg>
        <pc:spChg chg="mod">
          <ac:chgData name="Jose De Sales Filho" userId="462b8e58-7e92-479b-8723-9a877a59727d" providerId="ADAL" clId="{64C31B49-85DD-4F42-B98C-13784FB1C80B}" dt="2021-05-03T17:38:52.543" v="2708"/>
          <ac:spMkLst>
            <pc:docMk/>
            <pc:sldMk cId="880729707" sldId="1665"/>
            <ac:spMk id="20" creationId="{C64E2B42-47BF-4E52-A843-AD6DB17C58F9}"/>
          </ac:spMkLst>
        </pc:spChg>
        <pc:spChg chg="add mod">
          <ac:chgData name="Jose De Sales Filho" userId="462b8e58-7e92-479b-8723-9a877a59727d" providerId="ADAL" clId="{64C31B49-85DD-4F42-B98C-13784FB1C80B}" dt="2021-05-03T17:40:00.674" v="2723" actId="14100"/>
          <ac:spMkLst>
            <pc:docMk/>
            <pc:sldMk cId="880729707" sldId="1665"/>
            <ac:spMk id="22" creationId="{DF279C24-2B61-4245-8F47-D2C6C9F00E31}"/>
          </ac:spMkLst>
        </pc:spChg>
        <pc:spChg chg="add mod">
          <ac:chgData name="Jose De Sales Filho" userId="462b8e58-7e92-479b-8723-9a877a59727d" providerId="ADAL" clId="{64C31B49-85DD-4F42-B98C-13784FB1C80B}" dt="2021-05-03T17:39:45.736" v="2720" actId="14100"/>
          <ac:spMkLst>
            <pc:docMk/>
            <pc:sldMk cId="880729707" sldId="1665"/>
            <ac:spMk id="23" creationId="{E7FEF1C8-2914-4821-B122-CC26462AD465}"/>
          </ac:spMkLst>
        </pc:spChg>
        <pc:spChg chg="mod">
          <ac:chgData name="Jose De Sales Filho" userId="462b8e58-7e92-479b-8723-9a877a59727d" providerId="ADAL" clId="{64C31B49-85DD-4F42-B98C-13784FB1C80B}" dt="2021-05-03T17:39:47.359" v="2722"/>
          <ac:spMkLst>
            <pc:docMk/>
            <pc:sldMk cId="880729707" sldId="1665"/>
            <ac:spMk id="26" creationId="{FF6803EE-297A-4A2E-A6AF-6FDED12834A4}"/>
          </ac:spMkLst>
        </pc:spChg>
        <pc:spChg chg="mod">
          <ac:chgData name="Jose De Sales Filho" userId="462b8e58-7e92-479b-8723-9a877a59727d" providerId="ADAL" clId="{64C31B49-85DD-4F42-B98C-13784FB1C80B}" dt="2021-05-03T17:39:47.359" v="2722"/>
          <ac:spMkLst>
            <pc:docMk/>
            <pc:sldMk cId="880729707" sldId="1665"/>
            <ac:spMk id="27" creationId="{5F368776-A20D-404D-8669-04CB2F617A1D}"/>
          </ac:spMkLst>
        </pc:spChg>
        <pc:grpChg chg="add del mod">
          <ac:chgData name="Jose De Sales Filho" userId="462b8e58-7e92-479b-8723-9a877a59727d" providerId="ADAL" clId="{64C31B49-85DD-4F42-B98C-13784FB1C80B}" dt="2021-05-03T17:38:52.257" v="2707" actId="21"/>
          <ac:grpSpMkLst>
            <pc:docMk/>
            <pc:sldMk cId="880729707" sldId="1665"/>
            <ac:grpSpMk id="5" creationId="{F3F2D944-96EE-4708-95A2-04C8DEC39588}"/>
          </ac:grpSpMkLst>
        </pc:grpChg>
        <pc:grpChg chg="add del mod">
          <ac:chgData name="Jose De Sales Filho" userId="462b8e58-7e92-479b-8723-9a877a59727d" providerId="ADAL" clId="{64C31B49-85DD-4F42-B98C-13784FB1C80B}" dt="2021-05-03T17:39:46.796" v="2721" actId="21"/>
          <ac:grpSpMkLst>
            <pc:docMk/>
            <pc:sldMk cId="880729707" sldId="1665"/>
            <ac:grpSpMk id="17" creationId="{EA04AF89-14E4-43CE-B69E-318C8BF3600F}"/>
          </ac:grpSpMkLst>
        </pc:grpChg>
        <pc:grpChg chg="add mod">
          <ac:chgData name="Jose De Sales Filho" userId="462b8e58-7e92-479b-8723-9a877a59727d" providerId="ADAL" clId="{64C31B49-85DD-4F42-B98C-13784FB1C80B}" dt="2021-05-03T17:39:47.359" v="2722"/>
          <ac:grpSpMkLst>
            <pc:docMk/>
            <pc:sldMk cId="880729707" sldId="1665"/>
            <ac:grpSpMk id="24" creationId="{F4EF7784-E61A-49C5-A853-187E7559760A}"/>
          </ac:grpSpMkLst>
        </pc:grpChg>
        <pc:picChg chg="add mod">
          <ac:chgData name="Jose De Sales Filho" userId="462b8e58-7e92-479b-8723-9a877a59727d" providerId="ADAL" clId="{64C31B49-85DD-4F42-B98C-13784FB1C80B}" dt="2021-05-03T17:37:57.761" v="2688" actId="164"/>
          <ac:picMkLst>
            <pc:docMk/>
            <pc:sldMk cId="880729707" sldId="1665"/>
            <ac:picMk id="12" creationId="{8D6B74F6-DE8F-485A-9BE7-11BDB9146FAD}"/>
          </ac:picMkLst>
        </pc:picChg>
        <pc:picChg chg="mod">
          <ac:chgData name="Jose De Sales Filho" userId="462b8e58-7e92-479b-8723-9a877a59727d" providerId="ADAL" clId="{64C31B49-85DD-4F42-B98C-13784FB1C80B}" dt="2021-05-03T17:38:52.543" v="2708"/>
          <ac:picMkLst>
            <pc:docMk/>
            <pc:sldMk cId="880729707" sldId="1665"/>
            <ac:picMk id="18" creationId="{987CCB54-C405-429C-82B5-53A820065E1B}"/>
          </ac:picMkLst>
        </pc:picChg>
        <pc:picChg chg="mod">
          <ac:chgData name="Jose De Sales Filho" userId="462b8e58-7e92-479b-8723-9a877a59727d" providerId="ADAL" clId="{64C31B49-85DD-4F42-B98C-13784FB1C80B}" dt="2021-05-03T17:39:47.359" v="2722"/>
          <ac:picMkLst>
            <pc:docMk/>
            <pc:sldMk cId="880729707" sldId="1665"/>
            <ac:picMk id="25" creationId="{9546BF6A-46E5-4B7C-8388-9C119E524EFD}"/>
          </ac:picMkLst>
        </pc:picChg>
        <pc:picChg chg="add mod">
          <ac:chgData name="Jose De Sales Filho" userId="462b8e58-7e92-479b-8723-9a877a59727d" providerId="ADAL" clId="{64C31B49-85DD-4F42-B98C-13784FB1C80B}" dt="2021-05-03T17:38:18.591" v="2701" actId="14100"/>
          <ac:picMkLst>
            <pc:docMk/>
            <pc:sldMk cId="880729707" sldId="1665"/>
            <ac:picMk id="2050" creationId="{53ECBB27-8849-44A2-9770-8D1128F5A308}"/>
          </ac:picMkLst>
        </pc:picChg>
        <pc:picChg chg="add mod">
          <ac:chgData name="Jose De Sales Filho" userId="462b8e58-7e92-479b-8723-9a877a59727d" providerId="ADAL" clId="{64C31B49-85DD-4F42-B98C-13784FB1C80B}" dt="2021-05-03T17:38:19.905" v="2702" actId="1076"/>
          <ac:picMkLst>
            <pc:docMk/>
            <pc:sldMk cId="880729707" sldId="1665"/>
            <ac:picMk id="2052" creationId="{315B82D1-0948-48A0-8608-A95BA3F63341}"/>
          </ac:picMkLst>
        </pc:picChg>
        <pc:picChg chg="add mod">
          <ac:chgData name="Jose De Sales Filho" userId="462b8e58-7e92-479b-8723-9a877a59727d" providerId="ADAL" clId="{64C31B49-85DD-4F42-B98C-13784FB1C80B}" dt="2021-05-03T17:38:56.761" v="2712" actId="1076"/>
          <ac:picMkLst>
            <pc:docMk/>
            <pc:sldMk cId="880729707" sldId="1665"/>
            <ac:picMk id="2054" creationId="{4A08E31C-446D-4B35-A77F-B697FEC69718}"/>
          </ac:picMkLst>
        </pc:pic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923271249" sldId="1665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549866923" sldId="1666"/>
        </pc:sldMkLst>
      </pc:sldChg>
      <pc:sldChg chg="addSp delSp modSp add mod">
        <pc:chgData name="Jose De Sales Filho" userId="462b8e58-7e92-479b-8723-9a877a59727d" providerId="ADAL" clId="{64C31B49-85DD-4F42-B98C-13784FB1C80B}" dt="2021-05-03T17:45:50.104" v="2990" actId="14100"/>
        <pc:sldMkLst>
          <pc:docMk/>
          <pc:sldMk cId="3845462341" sldId="1666"/>
        </pc:sldMkLst>
        <pc:spChg chg="add del mod">
          <ac:chgData name="Jose De Sales Filho" userId="462b8e58-7e92-479b-8723-9a877a59727d" providerId="ADAL" clId="{64C31B49-85DD-4F42-B98C-13784FB1C80B}" dt="2021-05-03T17:42:13.589" v="2931" actId="478"/>
          <ac:spMkLst>
            <pc:docMk/>
            <pc:sldMk cId="3845462341" sldId="1666"/>
            <ac:spMk id="3" creationId="{E2E85D5F-5B8C-42EA-8649-CFA7C1F17194}"/>
          </ac:spMkLst>
        </pc:spChg>
        <pc:spChg chg="del">
          <ac:chgData name="Jose De Sales Filho" userId="462b8e58-7e92-479b-8723-9a877a59727d" providerId="ADAL" clId="{64C31B49-85DD-4F42-B98C-13784FB1C80B}" dt="2021-05-03T17:42:26.872" v="2938" actId="478"/>
          <ac:spMkLst>
            <pc:docMk/>
            <pc:sldMk cId="3845462341" sldId="1666"/>
            <ac:spMk id="6" creationId="{A1F7AF59-8D49-4018-9509-309B172382E3}"/>
          </ac:spMkLst>
        </pc:spChg>
        <pc:spChg chg="del">
          <ac:chgData name="Jose De Sales Filho" userId="462b8e58-7e92-479b-8723-9a877a59727d" providerId="ADAL" clId="{64C31B49-85DD-4F42-B98C-13784FB1C80B}" dt="2021-05-03T17:42:03.132" v="2914" actId="478"/>
          <ac:spMkLst>
            <pc:docMk/>
            <pc:sldMk cId="3845462341" sldId="1666"/>
            <ac:spMk id="8" creationId="{CC703534-6529-42FD-908F-551533C482D5}"/>
          </ac:spMkLst>
        </pc:spChg>
        <pc:spChg chg="del">
          <ac:chgData name="Jose De Sales Filho" userId="462b8e58-7e92-479b-8723-9a877a59727d" providerId="ADAL" clId="{64C31B49-85DD-4F42-B98C-13784FB1C80B}" dt="2021-05-03T17:42:01.671" v="2913" actId="478"/>
          <ac:spMkLst>
            <pc:docMk/>
            <pc:sldMk cId="3845462341" sldId="1666"/>
            <ac:spMk id="10" creationId="{23F44D85-8C3F-431A-9CF9-8D7F0E707A4B}"/>
          </ac:spMkLst>
        </pc:spChg>
        <pc:spChg chg="mod">
          <ac:chgData name="Jose De Sales Filho" userId="462b8e58-7e92-479b-8723-9a877a59727d" providerId="ADAL" clId="{64C31B49-85DD-4F42-B98C-13784FB1C80B}" dt="2021-05-03T17:42:09.102" v="2930" actId="20577"/>
          <ac:spMkLst>
            <pc:docMk/>
            <pc:sldMk cId="3845462341" sldId="1666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64C31B49-85DD-4F42-B98C-13784FB1C80B}" dt="2021-05-03T17:42:32.295" v="2942" actId="478"/>
          <ac:spMkLst>
            <pc:docMk/>
            <pc:sldMk cId="3845462341" sldId="1666"/>
            <ac:spMk id="23" creationId="{E7FEF1C8-2914-4821-B122-CC26462AD465}"/>
          </ac:spMkLst>
        </pc:spChg>
        <pc:grpChg chg="mod">
          <ac:chgData name="Jose De Sales Filho" userId="462b8e58-7e92-479b-8723-9a877a59727d" providerId="ADAL" clId="{64C31B49-85DD-4F42-B98C-13784FB1C80B}" dt="2021-05-03T17:45:48.853" v="2988" actId="14100"/>
          <ac:grpSpMkLst>
            <pc:docMk/>
            <pc:sldMk cId="3845462341" sldId="1666"/>
            <ac:grpSpMk id="24" creationId="{F4EF7784-E61A-49C5-A853-187E7559760A}"/>
          </ac:grpSpMkLst>
        </pc:grpChg>
        <pc:picChg chg="del">
          <ac:chgData name="Jose De Sales Filho" userId="462b8e58-7e92-479b-8723-9a877a59727d" providerId="ADAL" clId="{64C31B49-85DD-4F42-B98C-13784FB1C80B}" dt="2021-05-03T17:42:00.933" v="2912" actId="478"/>
          <ac:picMkLst>
            <pc:docMk/>
            <pc:sldMk cId="3845462341" sldId="1666"/>
            <ac:picMk id="2050" creationId="{53ECBB27-8849-44A2-9770-8D1128F5A308}"/>
          </ac:picMkLst>
        </pc:picChg>
        <pc:picChg chg="del">
          <ac:chgData name="Jose De Sales Filho" userId="462b8e58-7e92-479b-8723-9a877a59727d" providerId="ADAL" clId="{64C31B49-85DD-4F42-B98C-13784FB1C80B}" dt="2021-05-03T17:42:00.360" v="2911" actId="478"/>
          <ac:picMkLst>
            <pc:docMk/>
            <pc:sldMk cId="3845462341" sldId="1666"/>
            <ac:picMk id="2052" creationId="{315B82D1-0948-48A0-8608-A95BA3F63341}"/>
          </ac:picMkLst>
        </pc:picChg>
        <pc:picChg chg="mod">
          <ac:chgData name="Jose De Sales Filho" userId="462b8e58-7e92-479b-8723-9a877a59727d" providerId="ADAL" clId="{64C31B49-85DD-4F42-B98C-13784FB1C80B}" dt="2021-05-03T17:45:50.104" v="2990" actId="14100"/>
          <ac:picMkLst>
            <pc:docMk/>
            <pc:sldMk cId="3845462341" sldId="1666"/>
            <ac:picMk id="2054" creationId="{4A08E31C-446D-4B35-A77F-B697FEC69718}"/>
          </ac:picMkLst>
        </pc:picChg>
      </pc:sldChg>
      <pc:sldChg chg="addSp delSp modSp add mod">
        <pc:chgData name="Jose De Sales Filho" userId="462b8e58-7e92-479b-8723-9a877a59727d" providerId="ADAL" clId="{64C31B49-85DD-4F42-B98C-13784FB1C80B}" dt="2021-05-03T17:45:32.201" v="2980" actId="14100"/>
        <pc:sldMkLst>
          <pc:docMk/>
          <pc:sldMk cId="959607589" sldId="1667"/>
        </pc:sldMkLst>
        <pc:spChg chg="mod">
          <ac:chgData name="Jose De Sales Filho" userId="462b8e58-7e92-479b-8723-9a877a59727d" providerId="ADAL" clId="{64C31B49-85DD-4F42-B98C-13784FB1C80B}" dt="2021-05-03T17:42:51.196" v="2957" actId="20577"/>
          <ac:spMkLst>
            <pc:docMk/>
            <pc:sldMk cId="959607589" sldId="1667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64C31B49-85DD-4F42-B98C-13784FB1C80B}" dt="2021-05-03T17:42:53.470" v="2958" actId="478"/>
          <ac:spMkLst>
            <pc:docMk/>
            <pc:sldMk cId="959607589" sldId="1667"/>
            <ac:spMk id="22" creationId="{DF279C24-2B61-4245-8F47-D2C6C9F00E31}"/>
          </ac:spMkLst>
        </pc:spChg>
        <pc:grpChg chg="del">
          <ac:chgData name="Jose De Sales Filho" userId="462b8e58-7e92-479b-8723-9a877a59727d" providerId="ADAL" clId="{64C31B49-85DD-4F42-B98C-13784FB1C80B}" dt="2021-05-03T17:42:54.939" v="2960" actId="478"/>
          <ac:grpSpMkLst>
            <pc:docMk/>
            <pc:sldMk cId="959607589" sldId="1667"/>
            <ac:grpSpMk id="24" creationId="{F4EF7784-E61A-49C5-A853-187E7559760A}"/>
          </ac:grpSpMkLst>
        </pc:grpChg>
        <pc:picChg chg="add mod">
          <ac:chgData name="Jose De Sales Filho" userId="462b8e58-7e92-479b-8723-9a877a59727d" providerId="ADAL" clId="{64C31B49-85DD-4F42-B98C-13784FB1C80B}" dt="2021-05-03T17:44:46.912" v="2969" actId="1076"/>
          <ac:picMkLst>
            <pc:docMk/>
            <pc:sldMk cId="959607589" sldId="1667"/>
            <ac:picMk id="3" creationId="{6674B4A5-C6D1-4633-A6D5-995176CA82E9}"/>
          </ac:picMkLst>
        </pc:picChg>
        <pc:picChg chg="add mod">
          <ac:chgData name="Jose De Sales Filho" userId="462b8e58-7e92-479b-8723-9a877a59727d" providerId="ADAL" clId="{64C31B49-85DD-4F42-B98C-13784FB1C80B}" dt="2021-05-03T17:43:06.888" v="2964" actId="1076"/>
          <ac:picMkLst>
            <pc:docMk/>
            <pc:sldMk cId="959607589" sldId="1667"/>
            <ac:picMk id="10" creationId="{4488A01D-5824-4B9A-9CA8-A9401E4654FA}"/>
          </ac:picMkLst>
        </pc:picChg>
        <pc:picChg chg="del">
          <ac:chgData name="Jose De Sales Filho" userId="462b8e58-7e92-479b-8723-9a877a59727d" providerId="ADAL" clId="{64C31B49-85DD-4F42-B98C-13784FB1C80B}" dt="2021-05-03T17:42:54.157" v="2959" actId="478"/>
          <ac:picMkLst>
            <pc:docMk/>
            <pc:sldMk cId="959607589" sldId="1667"/>
            <ac:picMk id="2054" creationId="{4A08E31C-446D-4B35-A77F-B697FEC69718}"/>
          </ac:picMkLst>
        </pc:picChg>
        <pc:cxnChg chg="add mod">
          <ac:chgData name="Jose De Sales Filho" userId="462b8e58-7e92-479b-8723-9a877a59727d" providerId="ADAL" clId="{64C31B49-85DD-4F42-B98C-13784FB1C80B}" dt="2021-05-03T17:45:23.614" v="2977" actId="14100"/>
          <ac:cxnSpMkLst>
            <pc:docMk/>
            <pc:sldMk cId="959607589" sldId="1667"/>
            <ac:cxnSpMk id="6" creationId="{F850CD13-71DF-4137-B655-A1083FF9133A}"/>
          </ac:cxnSpMkLst>
        </pc:cxnChg>
        <pc:cxnChg chg="add mod">
          <ac:chgData name="Jose De Sales Filho" userId="462b8e58-7e92-479b-8723-9a877a59727d" providerId="ADAL" clId="{64C31B49-85DD-4F42-B98C-13784FB1C80B}" dt="2021-05-03T17:45:32.201" v="2980" actId="14100"/>
          <ac:cxnSpMkLst>
            <pc:docMk/>
            <pc:sldMk cId="959607589" sldId="1667"/>
            <ac:cxnSpMk id="18" creationId="{E685D5DB-5021-4A9E-8D5A-2DDB9D55F3EF}"/>
          </ac:cxnSpMkLst>
        </pc:cxn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380903797" sldId="1667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657246302" sldId="1668"/>
        </pc:sldMkLst>
      </pc:sldChg>
      <pc:sldChg chg="modSp add mod">
        <pc:chgData name="Jose De Sales Filho" userId="462b8e58-7e92-479b-8723-9a877a59727d" providerId="ADAL" clId="{64C31B49-85DD-4F42-B98C-13784FB1C80B}" dt="2021-05-03T17:58:43.058" v="4579" actId="20577"/>
        <pc:sldMkLst>
          <pc:docMk/>
          <pc:sldMk cId="3669692820" sldId="1668"/>
        </pc:sldMkLst>
        <pc:spChg chg="mod">
          <ac:chgData name="Jose De Sales Filho" userId="462b8e58-7e92-479b-8723-9a877a59727d" providerId="ADAL" clId="{64C31B49-85DD-4F42-B98C-13784FB1C80B}" dt="2021-05-03T17:57:13.099" v="4136" actId="20577"/>
          <ac:spMkLst>
            <pc:docMk/>
            <pc:sldMk cId="3669692820" sldId="1668"/>
            <ac:spMk id="5" creationId="{E66E80BC-6465-4D93-9506-7C36CFDC11F1}"/>
          </ac:spMkLst>
        </pc:spChg>
        <pc:spChg chg="mod">
          <ac:chgData name="Jose De Sales Filho" userId="462b8e58-7e92-479b-8723-9a877a59727d" providerId="ADAL" clId="{64C31B49-85DD-4F42-B98C-13784FB1C80B}" dt="2021-05-03T17:58:43.058" v="4579" actId="20577"/>
          <ac:spMkLst>
            <pc:docMk/>
            <pc:sldMk cId="3669692820" sldId="1668"/>
            <ac:spMk id="8" creationId="{DB6A16D4-1C4A-436B-863B-5085EF6BB449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119207387" sldId="1669"/>
        </pc:sldMkLst>
      </pc:sldChg>
      <pc:sldChg chg="modSp add mod">
        <pc:chgData name="Jose De Sales Filho" userId="462b8e58-7e92-479b-8723-9a877a59727d" providerId="ADAL" clId="{64C31B49-85DD-4F42-B98C-13784FB1C80B}" dt="2021-05-03T18:14:29.388" v="5822" actId="20577"/>
        <pc:sldMkLst>
          <pc:docMk/>
          <pc:sldMk cId="1240667718" sldId="1669"/>
        </pc:sldMkLst>
        <pc:spChg chg="mod">
          <ac:chgData name="Jose De Sales Filho" userId="462b8e58-7e92-479b-8723-9a877a59727d" providerId="ADAL" clId="{64C31B49-85DD-4F42-B98C-13784FB1C80B}" dt="2021-05-03T18:11:21.266" v="5255" actId="20577"/>
          <ac:spMkLst>
            <pc:docMk/>
            <pc:sldMk cId="1240667718" sldId="1669"/>
            <ac:spMk id="5" creationId="{E66E80BC-6465-4D93-9506-7C36CFDC11F1}"/>
          </ac:spMkLst>
        </pc:spChg>
        <pc:spChg chg="mod">
          <ac:chgData name="Jose De Sales Filho" userId="462b8e58-7e92-479b-8723-9a877a59727d" providerId="ADAL" clId="{64C31B49-85DD-4F42-B98C-13784FB1C80B}" dt="2021-05-03T18:14:29.388" v="5822" actId="20577"/>
          <ac:spMkLst>
            <pc:docMk/>
            <pc:sldMk cId="1240667718" sldId="1669"/>
            <ac:spMk id="8" creationId="{DB6A16D4-1C4A-436B-863B-5085EF6BB449}"/>
          </ac:spMkLst>
        </pc:spChg>
      </pc:sldChg>
      <pc:sldChg chg="modSp add mod">
        <pc:chgData name="Jose De Sales Filho" userId="462b8e58-7e92-479b-8723-9a877a59727d" providerId="ADAL" clId="{64C31B49-85DD-4F42-B98C-13784FB1C80B}" dt="2021-05-03T18:16:52.054" v="6569" actId="20577"/>
        <pc:sldMkLst>
          <pc:docMk/>
          <pc:sldMk cId="2804207479" sldId="1670"/>
        </pc:sldMkLst>
        <pc:spChg chg="mod">
          <ac:chgData name="Jose De Sales Filho" userId="462b8e58-7e92-479b-8723-9a877a59727d" providerId="ADAL" clId="{64C31B49-85DD-4F42-B98C-13784FB1C80B}" dt="2021-05-03T18:15:17.870" v="6034" actId="20577"/>
          <ac:spMkLst>
            <pc:docMk/>
            <pc:sldMk cId="2804207479" sldId="1670"/>
            <ac:spMk id="5" creationId="{E66E80BC-6465-4D93-9506-7C36CFDC11F1}"/>
          </ac:spMkLst>
        </pc:spChg>
        <pc:spChg chg="mod">
          <ac:chgData name="Jose De Sales Filho" userId="462b8e58-7e92-479b-8723-9a877a59727d" providerId="ADAL" clId="{64C31B49-85DD-4F42-B98C-13784FB1C80B}" dt="2021-05-03T18:16:52.054" v="6569" actId="20577"/>
          <ac:spMkLst>
            <pc:docMk/>
            <pc:sldMk cId="2804207479" sldId="1670"/>
            <ac:spMk id="8" creationId="{DB6A16D4-1C4A-436B-863B-5085EF6BB449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961480732" sldId="1670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126860473" sldId="1671"/>
        </pc:sldMkLst>
      </pc:sldChg>
      <pc:sldChg chg="modSp add mod">
        <pc:chgData name="Jose De Sales Filho" userId="462b8e58-7e92-479b-8723-9a877a59727d" providerId="ADAL" clId="{64C31B49-85DD-4F42-B98C-13784FB1C80B}" dt="2021-05-03T18:17:33.519" v="6576" actId="207"/>
        <pc:sldMkLst>
          <pc:docMk/>
          <pc:sldMk cId="3477312500" sldId="1671"/>
        </pc:sldMkLst>
        <pc:spChg chg="mod">
          <ac:chgData name="Jose De Sales Filho" userId="462b8e58-7e92-479b-8723-9a877a59727d" providerId="ADAL" clId="{64C31B49-85DD-4F42-B98C-13784FB1C80B}" dt="2021-05-03T18:17:33.519" v="6576" actId="207"/>
          <ac:spMkLst>
            <pc:docMk/>
            <pc:sldMk cId="3477312500" sldId="1671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64C31B49-85DD-4F42-B98C-13784FB1C80B}" dt="2021-05-03T18:17:19.354" v="6574" actId="207"/>
        <pc:sldMkLst>
          <pc:docMk/>
          <pc:sldMk cId="2049462342" sldId="1672"/>
        </pc:sldMkLst>
        <pc:spChg chg="mod">
          <ac:chgData name="Jose De Sales Filho" userId="462b8e58-7e92-479b-8723-9a877a59727d" providerId="ADAL" clId="{64C31B49-85DD-4F42-B98C-13784FB1C80B}" dt="2021-05-03T18:17:19.354" v="6574" actId="207"/>
          <ac:spMkLst>
            <pc:docMk/>
            <pc:sldMk cId="2049462342" sldId="1672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973907695" sldId="1673"/>
        </pc:sldMkLst>
      </pc:sldChg>
      <pc:sldChg chg="modSp add mod">
        <pc:chgData name="Jose De Sales Filho" userId="462b8e58-7e92-479b-8723-9a877a59727d" providerId="ADAL" clId="{64C31B49-85DD-4F42-B98C-13784FB1C80B}" dt="2021-05-03T18:17:56.135" v="6579" actId="207"/>
        <pc:sldMkLst>
          <pc:docMk/>
          <pc:sldMk cId="3135887926" sldId="1673"/>
        </pc:sldMkLst>
        <pc:spChg chg="mod">
          <ac:chgData name="Jose De Sales Filho" userId="462b8e58-7e92-479b-8723-9a877a59727d" providerId="ADAL" clId="{64C31B49-85DD-4F42-B98C-13784FB1C80B}" dt="2021-05-03T18:17:56.135" v="6579" actId="207"/>
          <ac:spMkLst>
            <pc:docMk/>
            <pc:sldMk cId="3135887926" sldId="1673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318836086" sldId="1674"/>
        </pc:sldMkLst>
      </pc:sldChg>
      <pc:sldChg chg="modSp add mod">
        <pc:chgData name="Jose De Sales Filho" userId="462b8e58-7e92-479b-8723-9a877a59727d" providerId="ADAL" clId="{64C31B49-85DD-4F42-B98C-13784FB1C80B}" dt="2021-05-03T18:22:15.836" v="7715" actId="20577"/>
        <pc:sldMkLst>
          <pc:docMk/>
          <pc:sldMk cId="4140956603" sldId="1674"/>
        </pc:sldMkLst>
        <pc:spChg chg="mod">
          <ac:chgData name="Jose De Sales Filho" userId="462b8e58-7e92-479b-8723-9a877a59727d" providerId="ADAL" clId="{64C31B49-85DD-4F42-B98C-13784FB1C80B}" dt="2021-05-03T18:20:26.065" v="7223" actId="14100"/>
          <ac:spMkLst>
            <pc:docMk/>
            <pc:sldMk cId="4140956603" sldId="1674"/>
            <ac:spMk id="5" creationId="{E66E80BC-6465-4D93-9506-7C36CFDC11F1}"/>
          </ac:spMkLst>
        </pc:spChg>
        <pc:spChg chg="mod">
          <ac:chgData name="Jose De Sales Filho" userId="462b8e58-7e92-479b-8723-9a877a59727d" providerId="ADAL" clId="{64C31B49-85DD-4F42-B98C-13784FB1C80B}" dt="2021-05-03T18:22:15.836" v="7715" actId="20577"/>
          <ac:spMkLst>
            <pc:docMk/>
            <pc:sldMk cId="4140956603" sldId="1674"/>
            <ac:spMk id="8" creationId="{DB6A16D4-1C4A-436B-863B-5085EF6BB449}"/>
          </ac:spMkLst>
        </pc:spChg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685889719" sldId="1675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901396342" sldId="1677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61362192" sldId="1678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913099703" sldId="1679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1049761263" sldId="1680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434492712" sldId="1682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3119302037" sldId="1683"/>
        </pc:sldMkLst>
      </pc:sldChg>
      <pc:sldChg chg="del">
        <pc:chgData name="Jose De Sales Filho" userId="462b8e58-7e92-479b-8723-9a877a59727d" providerId="ADAL" clId="{64C31B49-85DD-4F42-B98C-13784FB1C80B}" dt="2021-05-03T16:09:23.727" v="43" actId="47"/>
        <pc:sldMkLst>
          <pc:docMk/>
          <pc:sldMk cId="2535940505" sldId="1684"/>
        </pc:sldMkLst>
      </pc:sldChg>
      <pc:sldMasterChg chg="delSldLayout">
        <pc:chgData name="Jose De Sales Filho" userId="462b8e58-7e92-479b-8723-9a877a59727d" providerId="ADAL" clId="{64C31B49-85DD-4F42-B98C-13784FB1C80B}" dt="2021-05-03T16:09:26.924" v="44" actId="47"/>
        <pc:sldMasterMkLst>
          <pc:docMk/>
          <pc:sldMasterMk cId="3715327937" sldId="2147483663"/>
        </pc:sldMasterMkLst>
        <pc:sldLayoutChg chg="del">
          <pc:chgData name="Jose De Sales Filho" userId="462b8e58-7e92-479b-8723-9a877a59727d" providerId="ADAL" clId="{64C31B49-85DD-4F42-B98C-13784FB1C80B}" dt="2021-05-03T16:09:26.924" v="44" actId="47"/>
          <pc:sldLayoutMkLst>
            <pc:docMk/>
            <pc:sldMasterMk cId="3715327937" sldId="2147483663"/>
            <pc:sldLayoutMk cId="2255467307" sldId="2147483665"/>
          </pc:sldLayoutMkLst>
        </pc:sldLayoutChg>
        <pc:sldLayoutChg chg="del">
          <pc:chgData name="Jose De Sales Filho" userId="462b8e58-7e92-479b-8723-9a877a59727d" providerId="ADAL" clId="{64C31B49-85DD-4F42-B98C-13784FB1C80B}" dt="2021-05-03T16:09:23.727" v="43" actId="47"/>
          <pc:sldLayoutMkLst>
            <pc:docMk/>
            <pc:sldMasterMk cId="3715327937" sldId="2147483663"/>
            <pc:sldLayoutMk cId="766487544" sldId="2147483666"/>
          </pc:sldLayoutMkLst>
        </pc:sldLayoutChg>
      </pc:sldMasterChg>
    </pc:docChg>
  </pc:docChgLst>
  <pc:docChgLst>
    <pc:chgData name="Jose De Sales Filho" userId="462b8e58-7e92-479b-8723-9a877a59727d" providerId="ADAL" clId="{50CC8ECE-4532-41F5-80E2-82A69EAAEE01}"/>
    <pc:docChg chg="undo redo custSel addSld delSld modSld delMainMaster">
      <pc:chgData name="Jose De Sales Filho" userId="462b8e58-7e92-479b-8723-9a877a59727d" providerId="ADAL" clId="{50CC8ECE-4532-41F5-80E2-82A69EAAEE01}" dt="2021-03-25T16:55:30.625" v="6218" actId="113"/>
      <pc:docMkLst>
        <pc:docMk/>
      </pc:docMkLst>
      <pc:sldChg chg="modSp mod">
        <pc:chgData name="Jose De Sales Filho" userId="462b8e58-7e92-479b-8723-9a877a59727d" providerId="ADAL" clId="{50CC8ECE-4532-41F5-80E2-82A69EAAEE01}" dt="2021-03-16T22:52:31.076" v="0" actId="20577"/>
        <pc:sldMkLst>
          <pc:docMk/>
          <pc:sldMk cId="3510689381" sldId="307"/>
        </pc:sldMkLst>
        <pc:spChg chg="mod">
          <ac:chgData name="Jose De Sales Filho" userId="462b8e58-7e92-479b-8723-9a877a59727d" providerId="ADAL" clId="{50CC8ECE-4532-41F5-80E2-82A69EAAEE01}" dt="2021-03-16T22:52:31.076" v="0" actId="20577"/>
          <ac:spMkLst>
            <pc:docMk/>
            <pc:sldMk cId="3510689381" sldId="307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50CC8ECE-4532-41F5-80E2-82A69EAAEE01}" dt="2021-03-16T22:52:46.049" v="29" actId="20577"/>
        <pc:sldMkLst>
          <pc:docMk/>
          <pc:sldMk cId="3084135870" sldId="456"/>
        </pc:sldMkLst>
        <pc:spChg chg="mod">
          <ac:chgData name="Jose De Sales Filho" userId="462b8e58-7e92-479b-8723-9a877a59727d" providerId="ADAL" clId="{50CC8ECE-4532-41F5-80E2-82A69EAAEE01}" dt="2021-03-16T22:52:46.049" v="29" actId="20577"/>
          <ac:spMkLst>
            <pc:docMk/>
            <pc:sldMk cId="3084135870" sldId="456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50CC8ECE-4532-41F5-80E2-82A69EAAEE01}" dt="2021-03-16T22:52:49.007" v="30" actId="20577"/>
        <pc:sldMkLst>
          <pc:docMk/>
          <pc:sldMk cId="1541267994" sldId="475"/>
        </pc:sldMkLst>
        <pc:spChg chg="mod">
          <ac:chgData name="Jose De Sales Filho" userId="462b8e58-7e92-479b-8723-9a877a59727d" providerId="ADAL" clId="{50CC8ECE-4532-41F5-80E2-82A69EAAEE01}" dt="2021-03-16T22:52:49.007" v="30" actId="20577"/>
          <ac:spMkLst>
            <pc:docMk/>
            <pc:sldMk cId="1541267994" sldId="475"/>
            <ac:spMk id="3" creationId="{FAB5D48D-1E56-4451-A173-7EEC8BBAA7A2}"/>
          </ac:spMkLst>
        </pc:spChg>
      </pc:sldChg>
      <pc:sldChg chg="add">
        <pc:chgData name="Jose De Sales Filho" userId="462b8e58-7e92-479b-8723-9a877a59727d" providerId="ADAL" clId="{50CC8ECE-4532-41F5-80E2-82A69EAAEE01}" dt="2021-03-17T15:18:57.244" v="3705"/>
        <pc:sldMkLst>
          <pc:docMk/>
          <pc:sldMk cId="171117929" sldId="1224"/>
        </pc:sldMkLst>
      </pc:sldChg>
      <pc:sldChg chg="add del">
        <pc:chgData name="Jose De Sales Filho" userId="462b8e58-7e92-479b-8723-9a877a59727d" providerId="ADAL" clId="{50CC8ECE-4532-41F5-80E2-82A69EAAEE01}" dt="2021-03-17T15:18:44.973" v="3703" actId="2696"/>
        <pc:sldMkLst>
          <pc:docMk/>
          <pc:sldMk cId="1680895076" sldId="1224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2210122832" sldId="1224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308874472" sldId="1230"/>
        </pc:sldMkLst>
      </pc:sldChg>
      <pc:sldChg chg="add del">
        <pc:chgData name="Jose De Sales Filho" userId="462b8e58-7e92-479b-8723-9a877a59727d" providerId="ADAL" clId="{50CC8ECE-4532-41F5-80E2-82A69EAAEE01}" dt="2021-03-17T15:18:44.973" v="3703" actId="2696"/>
        <pc:sldMkLst>
          <pc:docMk/>
          <pc:sldMk cId="3369266218" sldId="1230"/>
        </pc:sldMkLst>
      </pc:sldChg>
      <pc:sldChg chg="add">
        <pc:chgData name="Jose De Sales Filho" userId="462b8e58-7e92-479b-8723-9a877a59727d" providerId="ADAL" clId="{50CC8ECE-4532-41F5-80E2-82A69EAAEE01}" dt="2021-03-17T15:18:57.244" v="3705"/>
        <pc:sldMkLst>
          <pc:docMk/>
          <pc:sldMk cId="4126150675" sldId="1230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1416878782" sldId="1233"/>
        </pc:sldMkLst>
      </pc:sldChg>
      <pc:sldChg chg="add">
        <pc:chgData name="Jose De Sales Filho" userId="462b8e58-7e92-479b-8723-9a877a59727d" providerId="ADAL" clId="{50CC8ECE-4532-41F5-80E2-82A69EAAEE01}" dt="2021-03-17T15:18:57.244" v="3705"/>
        <pc:sldMkLst>
          <pc:docMk/>
          <pc:sldMk cId="1642819753" sldId="1233"/>
        </pc:sldMkLst>
      </pc:sldChg>
      <pc:sldChg chg="add del">
        <pc:chgData name="Jose De Sales Filho" userId="462b8e58-7e92-479b-8723-9a877a59727d" providerId="ADAL" clId="{50CC8ECE-4532-41F5-80E2-82A69EAAEE01}" dt="2021-03-17T15:18:44.973" v="3703" actId="2696"/>
        <pc:sldMkLst>
          <pc:docMk/>
          <pc:sldMk cId="3231806445" sldId="1233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1257546039" sldId="1490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3513870975" sldId="1490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171193913" sldId="1491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3599703082" sldId="1491"/>
        </pc:sldMkLst>
      </pc:sldChg>
      <pc:sldChg chg="add">
        <pc:chgData name="Jose De Sales Filho" userId="462b8e58-7e92-479b-8723-9a877a59727d" providerId="ADAL" clId="{50CC8ECE-4532-41F5-80E2-82A69EAAEE01}" dt="2021-03-17T15:18:57.244" v="3705"/>
        <pc:sldMkLst>
          <pc:docMk/>
          <pc:sldMk cId="142602979" sldId="1492"/>
        </pc:sldMkLst>
      </pc:sldChg>
      <pc:sldChg chg="add del">
        <pc:chgData name="Jose De Sales Filho" userId="462b8e58-7e92-479b-8723-9a877a59727d" providerId="ADAL" clId="{50CC8ECE-4532-41F5-80E2-82A69EAAEE01}" dt="2021-03-17T15:18:44.973" v="3703" actId="2696"/>
        <pc:sldMkLst>
          <pc:docMk/>
          <pc:sldMk cId="582294119" sldId="1492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1007726058" sldId="1492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1667576554" sldId="1493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2560968548" sldId="1493"/>
        </pc:sldMkLst>
      </pc:sldChg>
      <pc:sldChg chg="modSp mod">
        <pc:chgData name="Jose De Sales Filho" userId="462b8e58-7e92-479b-8723-9a877a59727d" providerId="ADAL" clId="{50CC8ECE-4532-41F5-80E2-82A69EAAEE01}" dt="2021-03-16T22:54:58.279" v="37" actId="11"/>
        <pc:sldMkLst>
          <pc:docMk/>
          <pc:sldMk cId="1641935748" sldId="1526"/>
        </pc:sldMkLst>
        <pc:spChg chg="mod">
          <ac:chgData name="Jose De Sales Filho" userId="462b8e58-7e92-479b-8723-9a877a59727d" providerId="ADAL" clId="{50CC8ECE-4532-41F5-80E2-82A69EAAEE01}" dt="2021-03-16T22:54:58.279" v="37" actId="11"/>
          <ac:spMkLst>
            <pc:docMk/>
            <pc:sldMk cId="1641935748" sldId="1526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50CC8ECE-4532-41F5-80E2-82A69EAAEE01}" dt="2021-03-16T22:52:34.343" v="2" actId="47"/>
        <pc:sldMkLst>
          <pc:docMk/>
          <pc:sldMk cId="4034553917" sldId="1640"/>
        </pc:sldMkLst>
      </pc:sldChg>
      <pc:sldChg chg="del">
        <pc:chgData name="Jose De Sales Filho" userId="462b8e58-7e92-479b-8723-9a877a59727d" providerId="ADAL" clId="{50CC8ECE-4532-41F5-80E2-82A69EAAEE01}" dt="2021-03-16T22:52:37.375" v="8" actId="47"/>
        <pc:sldMkLst>
          <pc:docMk/>
          <pc:sldMk cId="398276617" sldId="1642"/>
        </pc:sldMkLst>
      </pc:sldChg>
      <pc:sldChg chg="modSp add mod">
        <pc:chgData name="Jose De Sales Filho" userId="462b8e58-7e92-479b-8723-9a877a59727d" providerId="ADAL" clId="{50CC8ECE-4532-41F5-80E2-82A69EAAEE01}" dt="2021-03-17T13:03:59.051" v="42" actId="207"/>
        <pc:sldMkLst>
          <pc:docMk/>
          <pc:sldMk cId="3023822798" sldId="1646"/>
        </pc:sldMkLst>
        <pc:spChg chg="mod">
          <ac:chgData name="Jose De Sales Filho" userId="462b8e58-7e92-479b-8723-9a877a59727d" providerId="ADAL" clId="{50CC8ECE-4532-41F5-80E2-82A69EAAEE01}" dt="2021-03-17T13:03:59.051" v="42" actId="207"/>
          <ac:spMkLst>
            <pc:docMk/>
            <pc:sldMk cId="3023822798" sldId="1646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50CC8ECE-4532-41F5-80E2-82A69EAAEE01}" dt="2021-03-17T13:04:17.051" v="47" actId="207"/>
        <pc:sldMkLst>
          <pc:docMk/>
          <pc:sldMk cId="3508589085" sldId="1647"/>
        </pc:sldMkLst>
        <pc:spChg chg="mod">
          <ac:chgData name="Jose De Sales Filho" userId="462b8e58-7e92-479b-8723-9a877a59727d" providerId="ADAL" clId="{50CC8ECE-4532-41F5-80E2-82A69EAAEE01}" dt="2021-03-17T13:04:17.051" v="47" actId="207"/>
          <ac:spMkLst>
            <pc:docMk/>
            <pc:sldMk cId="3508589085" sldId="1647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50CC8ECE-4532-41F5-80E2-82A69EAAEE01}" dt="2021-03-17T13:04:10.005" v="46" actId="207"/>
        <pc:sldMkLst>
          <pc:docMk/>
          <pc:sldMk cId="439236951" sldId="1648"/>
        </pc:sldMkLst>
        <pc:spChg chg="mod">
          <ac:chgData name="Jose De Sales Filho" userId="462b8e58-7e92-479b-8723-9a877a59727d" providerId="ADAL" clId="{50CC8ECE-4532-41F5-80E2-82A69EAAEE01}" dt="2021-03-17T13:04:10.005" v="46" actId="207"/>
          <ac:spMkLst>
            <pc:docMk/>
            <pc:sldMk cId="439236951" sldId="1648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50CC8ECE-4532-41F5-80E2-82A69EAAEE01}" dt="2021-03-17T13:04:05.681" v="44" actId="207"/>
        <pc:sldMkLst>
          <pc:docMk/>
          <pc:sldMk cId="3180561794" sldId="1649"/>
        </pc:sldMkLst>
        <pc:spChg chg="mod">
          <ac:chgData name="Jose De Sales Filho" userId="462b8e58-7e92-479b-8723-9a877a59727d" providerId="ADAL" clId="{50CC8ECE-4532-41F5-80E2-82A69EAAEE01}" dt="2021-03-17T13:04:05.681" v="44" actId="207"/>
          <ac:spMkLst>
            <pc:docMk/>
            <pc:sldMk cId="3180561794" sldId="1649"/>
            <ac:spMk id="14" creationId="{7F543BD6-4FF1-4293-A9B0-805B97E0FEA6}"/>
          </ac:spMkLst>
        </pc:spChg>
      </pc:sldChg>
      <pc:sldChg chg="add del addCm modCm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067582261" sldId="1650"/>
        </pc:sldMkLst>
      </pc:sldChg>
      <pc:sldChg chg="add del">
        <pc:chgData name="Jose De Sales Filho" userId="462b8e58-7e92-479b-8723-9a877a59727d" providerId="ADAL" clId="{50CC8ECE-4532-41F5-80E2-82A69EAAEE01}" dt="2021-03-17T15:15:14.805" v="3689" actId="47"/>
        <pc:sldMkLst>
          <pc:docMk/>
          <pc:sldMk cId="3253019383" sldId="1650"/>
        </pc:sldMkLst>
      </pc:sldChg>
      <pc:sldChg chg="addSp delSp modSp add mod">
        <pc:chgData name="Jose De Sales Filho" userId="462b8e58-7e92-479b-8723-9a877a59727d" providerId="ADAL" clId="{50CC8ECE-4532-41F5-80E2-82A69EAAEE01}" dt="2021-03-17T17:22:25.818" v="6217"/>
        <pc:sldMkLst>
          <pc:docMk/>
          <pc:sldMk cId="2726935313" sldId="1652"/>
        </pc:sldMkLst>
        <pc:spChg chg="add del mod">
          <ac:chgData name="Jose De Sales Filho" userId="462b8e58-7e92-479b-8723-9a877a59727d" providerId="ADAL" clId="{50CC8ECE-4532-41F5-80E2-82A69EAAEE01}" dt="2021-03-17T14:03:52.534" v="95" actId="478"/>
          <ac:spMkLst>
            <pc:docMk/>
            <pc:sldMk cId="2726935313" sldId="1652"/>
            <ac:spMk id="3" creationId="{56F09F73-B1D1-4021-A9F8-0D8374F3C5E9}"/>
          </ac:spMkLst>
        </pc:spChg>
        <pc:spChg chg="add mod">
          <ac:chgData name="Jose De Sales Filho" userId="462b8e58-7e92-479b-8723-9a877a59727d" providerId="ADAL" clId="{50CC8ECE-4532-41F5-80E2-82A69EAAEE01}" dt="2021-03-17T14:19:18.537" v="121" actId="1076"/>
          <ac:spMkLst>
            <pc:docMk/>
            <pc:sldMk cId="2726935313" sldId="1652"/>
            <ac:spMk id="7" creationId="{014A3EEF-FF93-44F8-AAED-5956E230595F}"/>
          </ac:spMkLst>
        </pc:spChg>
        <pc:spChg chg="mod">
          <ac:chgData name="Jose De Sales Filho" userId="462b8e58-7e92-479b-8723-9a877a59727d" providerId="ADAL" clId="{50CC8ECE-4532-41F5-80E2-82A69EAAEE01}" dt="2021-03-17T15:28:00.476" v="3775" actId="1076"/>
          <ac:spMkLst>
            <pc:docMk/>
            <pc:sldMk cId="2726935313" sldId="1652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50CC8ECE-4532-41F5-80E2-82A69EAAEE01}" dt="2021-03-17T14:03:51.939" v="94" actId="478"/>
          <ac:spMkLst>
            <pc:docMk/>
            <pc:sldMk cId="2726935313" sldId="1652"/>
            <ac:spMk id="14" creationId="{7F543BD6-4FF1-4293-A9B0-805B97E0FEA6}"/>
          </ac:spMkLst>
        </pc:spChg>
        <pc:spChg chg="add mod">
          <ac:chgData name="Jose De Sales Filho" userId="462b8e58-7e92-479b-8723-9a877a59727d" providerId="ADAL" clId="{50CC8ECE-4532-41F5-80E2-82A69EAAEE01}" dt="2021-03-17T15:28:16.018" v="3798" actId="1076"/>
          <ac:spMkLst>
            <pc:docMk/>
            <pc:sldMk cId="2726935313" sldId="1652"/>
            <ac:spMk id="19" creationId="{087DFA31-DD1E-4692-BC74-8386DF1116EF}"/>
          </ac:spMkLst>
        </pc:spChg>
        <pc:spChg chg="add mod">
          <ac:chgData name="Jose De Sales Filho" userId="462b8e58-7e92-479b-8723-9a877a59727d" providerId="ADAL" clId="{50CC8ECE-4532-41F5-80E2-82A69EAAEE01}" dt="2021-03-17T15:28:33.059" v="3814" actId="14100"/>
          <ac:spMkLst>
            <pc:docMk/>
            <pc:sldMk cId="2726935313" sldId="1652"/>
            <ac:spMk id="20" creationId="{1C9AE0C9-F49B-412A-8957-1199C4E7CD64}"/>
          </ac:spMkLst>
        </pc:spChg>
        <pc:picChg chg="add del">
          <ac:chgData name="Jose De Sales Filho" userId="462b8e58-7e92-479b-8723-9a877a59727d" providerId="ADAL" clId="{50CC8ECE-4532-41F5-80E2-82A69EAAEE01}" dt="2021-03-17T14:04:16.382" v="97" actId="22"/>
          <ac:picMkLst>
            <pc:docMk/>
            <pc:sldMk cId="2726935313" sldId="1652"/>
            <ac:picMk id="6" creationId="{015D4A1A-1E43-4300-9491-AC1405AB4EC6}"/>
          </ac:picMkLst>
        </pc:picChg>
        <pc:picChg chg="add del mod">
          <ac:chgData name="Jose De Sales Filho" userId="462b8e58-7e92-479b-8723-9a877a59727d" providerId="ADAL" clId="{50CC8ECE-4532-41F5-80E2-82A69EAAEE01}" dt="2021-03-17T14:23:14.884" v="268" actId="478"/>
          <ac:picMkLst>
            <pc:docMk/>
            <pc:sldMk cId="2726935313" sldId="1652"/>
            <ac:picMk id="9" creationId="{D983A7AF-3C81-41DC-847F-5F843A3467A8}"/>
          </ac:picMkLst>
        </pc:picChg>
        <pc:picChg chg="add del mod">
          <ac:chgData name="Jose De Sales Filho" userId="462b8e58-7e92-479b-8723-9a877a59727d" providerId="ADAL" clId="{50CC8ECE-4532-41F5-80E2-82A69EAAEE01}" dt="2021-03-17T14:30:40.769" v="540" actId="478"/>
          <ac:picMkLst>
            <pc:docMk/>
            <pc:sldMk cId="2726935313" sldId="1652"/>
            <ac:picMk id="12" creationId="{33740309-EC10-4D72-A1EB-6A488540A129}"/>
          </ac:picMkLst>
        </pc:picChg>
        <pc:picChg chg="add mod">
          <ac:chgData name="Jose De Sales Filho" userId="462b8e58-7e92-479b-8723-9a877a59727d" providerId="ADAL" clId="{50CC8ECE-4532-41F5-80E2-82A69EAAEE01}" dt="2021-03-17T14:23:59.334" v="279" actId="1076"/>
          <ac:picMkLst>
            <pc:docMk/>
            <pc:sldMk cId="2726935313" sldId="1652"/>
            <ac:picMk id="15" creationId="{8701BB38-A7C4-4F3E-AF7D-AF13F8C2553E}"/>
          </ac:picMkLst>
        </pc:picChg>
        <pc:picChg chg="add mod">
          <ac:chgData name="Jose De Sales Filho" userId="462b8e58-7e92-479b-8723-9a877a59727d" providerId="ADAL" clId="{50CC8ECE-4532-41F5-80E2-82A69EAAEE01}" dt="2021-03-17T14:30:48.249" v="544" actId="1076"/>
          <ac:picMkLst>
            <pc:docMk/>
            <pc:sldMk cId="2726935313" sldId="1652"/>
            <ac:picMk id="17" creationId="{72CFBFF6-1958-479B-867D-5E301C5A35B8}"/>
          </ac:picMkLst>
        </pc:picChg>
        <pc:inkChg chg="add">
          <ac:chgData name="Jose De Sales Filho" userId="462b8e58-7e92-479b-8723-9a877a59727d" providerId="ADAL" clId="{50CC8ECE-4532-41F5-80E2-82A69EAAEE01}" dt="2021-03-17T17:22:25.818" v="6217"/>
          <ac:inkMkLst>
            <pc:docMk/>
            <pc:sldMk cId="2726935313" sldId="1652"/>
            <ac:inkMk id="2" creationId="{70B798DA-3634-4537-8D91-C00C224C21FC}"/>
          </ac:inkMkLst>
        </pc:inkChg>
      </pc:sldChg>
      <pc:sldChg chg="del">
        <pc:chgData name="Jose De Sales Filho" userId="462b8e58-7e92-479b-8723-9a877a59727d" providerId="ADAL" clId="{50CC8ECE-4532-41F5-80E2-82A69EAAEE01}" dt="2021-03-16T22:52:35.652" v="3" actId="47"/>
        <pc:sldMkLst>
          <pc:docMk/>
          <pc:sldMk cId="3270717184" sldId="1652"/>
        </pc:sldMkLst>
      </pc:sldChg>
      <pc:sldChg chg="del">
        <pc:chgData name="Jose De Sales Filho" userId="462b8e58-7e92-479b-8723-9a877a59727d" providerId="ADAL" clId="{50CC8ECE-4532-41F5-80E2-82A69EAAEE01}" dt="2021-03-16T22:52:37.638" v="9" actId="47"/>
        <pc:sldMkLst>
          <pc:docMk/>
          <pc:sldMk cId="1731118181" sldId="1653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1038191535" sldId="1654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1855876081" sldId="1654"/>
        </pc:sldMkLst>
      </pc:sldChg>
      <pc:sldChg chg="del">
        <pc:chgData name="Jose De Sales Filho" userId="462b8e58-7e92-479b-8723-9a877a59727d" providerId="ADAL" clId="{50CC8ECE-4532-41F5-80E2-82A69EAAEE01}" dt="2021-03-16T22:52:42.566" v="26" actId="47"/>
        <pc:sldMkLst>
          <pc:docMk/>
          <pc:sldMk cId="1023368939" sldId="1655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426869076" sldId="1655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4251905289" sldId="1655"/>
        </pc:sldMkLst>
      </pc:sldChg>
      <pc:sldChg chg="addSp delSp modSp add mod">
        <pc:chgData name="Jose De Sales Filho" userId="462b8e58-7e92-479b-8723-9a877a59727d" providerId="ADAL" clId="{50CC8ECE-4532-41F5-80E2-82A69EAAEE01}" dt="2021-03-17T15:15:58.651" v="3696" actId="20577"/>
        <pc:sldMkLst>
          <pc:docMk/>
          <pc:sldMk cId="706082894" sldId="1656"/>
        </pc:sldMkLst>
        <pc:spChg chg="add mod">
          <ac:chgData name="Jose De Sales Filho" userId="462b8e58-7e92-479b-8723-9a877a59727d" providerId="ADAL" clId="{50CC8ECE-4532-41F5-80E2-82A69EAAEE01}" dt="2021-03-17T15:15:58.651" v="3696" actId="20577"/>
          <ac:spMkLst>
            <pc:docMk/>
            <pc:sldMk cId="706082894" sldId="1656"/>
            <ac:spMk id="10" creationId="{76C93F8B-44A6-44B7-977D-7D287293E536}"/>
          </ac:spMkLst>
        </pc:spChg>
        <pc:spChg chg="mod">
          <ac:chgData name="Jose De Sales Filho" userId="462b8e58-7e92-479b-8723-9a877a59727d" providerId="ADAL" clId="{50CC8ECE-4532-41F5-80E2-82A69EAAEE01}" dt="2021-03-17T14:20:29.024" v="211" actId="20577"/>
          <ac:spMkLst>
            <pc:docMk/>
            <pc:sldMk cId="706082894" sldId="1656"/>
            <ac:spMk id="11" creationId="{15FAE0A3-6F78-4872-8FF0-AE96A70DC68B}"/>
          </ac:spMkLst>
        </pc:spChg>
        <pc:picChg chg="add mod">
          <ac:chgData name="Jose De Sales Filho" userId="462b8e58-7e92-479b-8723-9a877a59727d" providerId="ADAL" clId="{50CC8ECE-4532-41F5-80E2-82A69EAAEE01}" dt="2021-03-17T14:23:48.254" v="273" actId="1076"/>
          <ac:picMkLst>
            <pc:docMk/>
            <pc:sldMk cId="706082894" sldId="1656"/>
            <ac:picMk id="3" creationId="{3DD19C31-41EE-4CE7-9BD6-CB742C2A8160}"/>
          </ac:picMkLst>
        </pc:picChg>
        <pc:picChg chg="del">
          <ac:chgData name="Jose De Sales Filho" userId="462b8e58-7e92-479b-8723-9a877a59727d" providerId="ADAL" clId="{50CC8ECE-4532-41F5-80E2-82A69EAAEE01}" dt="2021-03-17T14:23:16.200" v="269" actId="478"/>
          <ac:picMkLst>
            <pc:docMk/>
            <pc:sldMk cId="706082894" sldId="1656"/>
            <ac:picMk id="9" creationId="{D983A7AF-3C81-41DC-847F-5F843A3467A8}"/>
          </ac:picMkLst>
        </pc:picChg>
        <pc:picChg chg="del">
          <ac:chgData name="Jose De Sales Filho" userId="462b8e58-7e92-479b-8723-9a877a59727d" providerId="ADAL" clId="{50CC8ECE-4532-41F5-80E2-82A69EAAEE01}" dt="2021-03-17T14:20:31.132" v="212" actId="478"/>
          <ac:picMkLst>
            <pc:docMk/>
            <pc:sldMk cId="706082894" sldId="1656"/>
            <ac:picMk id="12" creationId="{33740309-EC10-4D72-A1EB-6A488540A129}"/>
          </ac:picMkLst>
        </pc:picChg>
      </pc:sldChg>
      <pc:sldChg chg="del">
        <pc:chgData name="Jose De Sales Filho" userId="462b8e58-7e92-479b-8723-9a877a59727d" providerId="ADAL" clId="{50CC8ECE-4532-41F5-80E2-82A69EAAEE01}" dt="2021-03-16T22:52:36.551" v="5" actId="47"/>
        <pc:sldMkLst>
          <pc:docMk/>
          <pc:sldMk cId="4223573399" sldId="1656"/>
        </pc:sldMkLst>
      </pc:sldChg>
      <pc:sldChg chg="del">
        <pc:chgData name="Jose De Sales Filho" userId="462b8e58-7e92-479b-8723-9a877a59727d" providerId="ADAL" clId="{50CC8ECE-4532-41F5-80E2-82A69EAAEE01}" dt="2021-03-16T22:52:37.113" v="7" actId="47"/>
        <pc:sldMkLst>
          <pc:docMk/>
          <pc:sldMk cId="532352311" sldId="1657"/>
        </pc:sldMkLst>
      </pc:sldChg>
      <pc:sldChg chg="addSp delSp modSp add del mod">
        <pc:chgData name="Jose De Sales Filho" userId="462b8e58-7e92-479b-8723-9a877a59727d" providerId="ADAL" clId="{50CC8ECE-4532-41F5-80E2-82A69EAAEE01}" dt="2021-03-25T16:55:30.625" v="6218" actId="113"/>
        <pc:sldMkLst>
          <pc:docMk/>
          <pc:sldMk cId="874162512" sldId="1658"/>
        </pc:sldMkLst>
        <pc:spChg chg="mod">
          <ac:chgData name="Jose De Sales Filho" userId="462b8e58-7e92-479b-8723-9a877a59727d" providerId="ADAL" clId="{50CC8ECE-4532-41F5-80E2-82A69EAAEE01}" dt="2021-03-17T14:45:08.255" v="1742" actId="1076"/>
          <ac:spMkLst>
            <pc:docMk/>
            <pc:sldMk cId="874162512" sldId="1658"/>
            <ac:spMk id="4" creationId="{A7DBF0E4-A44A-4740-916D-5F1F72F67268}"/>
          </ac:spMkLst>
        </pc:spChg>
        <pc:spChg chg="add del">
          <ac:chgData name="Jose De Sales Filho" userId="462b8e58-7e92-479b-8723-9a877a59727d" providerId="ADAL" clId="{50CC8ECE-4532-41F5-80E2-82A69EAAEE01}" dt="2021-03-17T14:40:54.014" v="1604" actId="478"/>
          <ac:spMkLst>
            <pc:docMk/>
            <pc:sldMk cId="874162512" sldId="1658"/>
            <ac:spMk id="5" creationId="{3159B978-079E-45F5-922D-3A67D1AB8F5B}"/>
          </ac:spMkLst>
        </pc:spChg>
        <pc:spChg chg="mod">
          <ac:chgData name="Jose De Sales Filho" userId="462b8e58-7e92-479b-8723-9a877a59727d" providerId="ADAL" clId="{50CC8ECE-4532-41F5-80E2-82A69EAAEE01}" dt="2021-03-17T14:41:17.158" v="1617" actId="1076"/>
          <ac:spMkLst>
            <pc:docMk/>
            <pc:sldMk cId="874162512" sldId="1658"/>
            <ac:spMk id="7" creationId="{014A3EEF-FF93-44F8-AAED-5956E230595F}"/>
          </ac:spMkLst>
        </pc:spChg>
        <pc:spChg chg="add mod">
          <ac:chgData name="Jose De Sales Filho" userId="462b8e58-7e92-479b-8723-9a877a59727d" providerId="ADAL" clId="{50CC8ECE-4532-41F5-80E2-82A69EAAEE01}" dt="2021-03-25T16:55:30.625" v="6218" actId="113"/>
          <ac:spMkLst>
            <pc:docMk/>
            <pc:sldMk cId="874162512" sldId="1658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4:33:46.036" v="749" actId="14100"/>
          <ac:spMkLst>
            <pc:docMk/>
            <pc:sldMk cId="874162512" sldId="1658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3" creationId="{6CE19C40-CE82-4E99-9A9D-C1605B3A5276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4" creationId="{608789C8-1558-4BF5-B698-5A52CD02679B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5" creationId="{EDEBC703-6B35-4A67-91FC-9E6813F2E66E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6" creationId="{9D2CF3B4-03E7-408C-9266-51FDA19C5588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7" creationId="{1EBE253B-6A39-4EDA-BA02-C9209CF55B75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8" creationId="{C3A36F08-62C2-4B22-B837-B57D8285A736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19" creationId="{7C892034-5A44-483C-9805-CBF0980C350A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0" creationId="{C1F42A98-937E-4388-A974-5BFB75FA8CF1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1" creationId="{6490B7DA-C00B-435D-9A51-05ED0BE708C7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2" creationId="{3689372C-58C9-4002-8444-14DD1705AA04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3" creationId="{2E6B340F-7474-428A-B569-116C15CDCD8E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4" creationId="{8F78AAB8-2A45-4A0A-BA4E-F448D503E751}"/>
          </ac:spMkLst>
        </pc:spChg>
        <pc:spChg chg="add mod">
          <ac:chgData name="Jose De Sales Filho" userId="462b8e58-7e92-479b-8723-9a877a59727d" providerId="ADAL" clId="{50CC8ECE-4532-41F5-80E2-82A69EAAEE01}" dt="2021-03-17T14:41:02.579" v="1612"/>
          <ac:spMkLst>
            <pc:docMk/>
            <pc:sldMk cId="874162512" sldId="1658"/>
            <ac:spMk id="25" creationId="{FA8BC3AC-D29B-470D-94CA-055747F7FF62}"/>
          </ac:spMkLst>
        </pc:spChg>
        <pc:spChg chg="add mod">
          <ac:chgData name="Jose De Sales Filho" userId="462b8e58-7e92-479b-8723-9a877a59727d" providerId="ADAL" clId="{50CC8ECE-4532-41F5-80E2-82A69EAAEE01}" dt="2021-03-17T14:41:02.579" v="1612"/>
          <ac:spMkLst>
            <pc:docMk/>
            <pc:sldMk cId="874162512" sldId="1658"/>
            <ac:spMk id="26" creationId="{142E669A-9620-4D00-BF7E-180B84BDC15D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7" creationId="{C4EE541D-704A-4060-A797-3BF52DBADFEA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8" creationId="{7C3F1F7E-D09F-4057-9CD8-D91FA524B661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29" creationId="{464850A2-34C1-4582-A803-6AC9B83A5C0F}"/>
          </ac:spMkLst>
        </pc:spChg>
        <pc:spChg chg="add mod">
          <ac:chgData name="Jose De Sales Filho" userId="462b8e58-7e92-479b-8723-9a877a59727d" providerId="ADAL" clId="{50CC8ECE-4532-41F5-80E2-82A69EAAEE01}" dt="2021-03-17T14:45:32.200" v="1749" actId="1076"/>
          <ac:spMkLst>
            <pc:docMk/>
            <pc:sldMk cId="874162512" sldId="1658"/>
            <ac:spMk id="30" creationId="{7A9CEDB8-10FE-443F-97E3-6A31D707A73E}"/>
          </ac:spMkLst>
        </pc:spChg>
        <pc:spChg chg="add mod">
          <ac:chgData name="Jose De Sales Filho" userId="462b8e58-7e92-479b-8723-9a877a59727d" providerId="ADAL" clId="{50CC8ECE-4532-41F5-80E2-82A69EAAEE01}" dt="2021-03-17T14:45:03.940" v="1741" actId="1076"/>
          <ac:spMkLst>
            <pc:docMk/>
            <pc:sldMk cId="874162512" sldId="1658"/>
            <ac:spMk id="31" creationId="{0660C4B7-0AD1-467C-BC99-8795FDE7C58D}"/>
          </ac:spMkLst>
        </pc:spChg>
        <pc:spChg chg="add mod">
          <ac:chgData name="Jose De Sales Filho" userId="462b8e58-7e92-479b-8723-9a877a59727d" providerId="ADAL" clId="{50CC8ECE-4532-41F5-80E2-82A69EAAEE01}" dt="2021-03-17T14:45:03.940" v="1741" actId="1076"/>
          <ac:spMkLst>
            <pc:docMk/>
            <pc:sldMk cId="874162512" sldId="1658"/>
            <ac:spMk id="32" creationId="{B74681ED-B643-4426-B15D-D753310B9A0C}"/>
          </ac:spMkLst>
        </pc:spChg>
        <pc:spChg chg="add mod">
          <ac:chgData name="Jose De Sales Filho" userId="462b8e58-7e92-479b-8723-9a877a59727d" providerId="ADAL" clId="{50CC8ECE-4532-41F5-80E2-82A69EAAEE01}" dt="2021-03-17T14:45:03.940" v="1741" actId="1076"/>
          <ac:spMkLst>
            <pc:docMk/>
            <pc:sldMk cId="874162512" sldId="1658"/>
            <ac:spMk id="33" creationId="{187611D9-80AD-42C3-AB5D-F4F58D7BDD54}"/>
          </ac:spMkLst>
        </pc:spChg>
        <pc:picChg chg="add mod">
          <ac:chgData name="Jose De Sales Filho" userId="462b8e58-7e92-479b-8723-9a877a59727d" providerId="ADAL" clId="{50CC8ECE-4532-41F5-80E2-82A69EAAEE01}" dt="2021-03-17T14:39:23.898" v="1535" actId="1076"/>
          <ac:picMkLst>
            <pc:docMk/>
            <pc:sldMk cId="874162512" sldId="1658"/>
            <ac:picMk id="3" creationId="{4FA5C5BC-1FEF-46B6-8F2C-3E163A3BD61A}"/>
          </ac:picMkLst>
        </pc:picChg>
        <pc:picChg chg="add del mod">
          <ac:chgData name="Jose De Sales Filho" userId="462b8e58-7e92-479b-8723-9a877a59727d" providerId="ADAL" clId="{50CC8ECE-4532-41F5-80E2-82A69EAAEE01}" dt="2021-03-17T14:25:28.106" v="315"/>
          <ac:picMkLst>
            <pc:docMk/>
            <pc:sldMk cId="874162512" sldId="1658"/>
            <ac:picMk id="8" creationId="{CC5F68DE-5875-42CB-8099-DD67AE180057}"/>
          </ac:picMkLst>
        </pc:picChg>
        <pc:picChg chg="del">
          <ac:chgData name="Jose De Sales Filho" userId="462b8e58-7e92-479b-8723-9a877a59727d" providerId="ADAL" clId="{50CC8ECE-4532-41F5-80E2-82A69EAAEE01}" dt="2021-03-17T14:21:06.435" v="266" actId="478"/>
          <ac:picMkLst>
            <pc:docMk/>
            <pc:sldMk cId="874162512" sldId="1658"/>
            <ac:picMk id="9" creationId="{D983A7AF-3C81-41DC-847F-5F843A3467A8}"/>
          </ac:picMkLst>
        </pc:picChg>
        <pc:picChg chg="add del mod">
          <ac:chgData name="Jose De Sales Filho" userId="462b8e58-7e92-479b-8723-9a877a59727d" providerId="ADAL" clId="{50CC8ECE-4532-41F5-80E2-82A69EAAEE01}" dt="2021-03-17T14:30:51.389" v="545" actId="478"/>
          <ac:picMkLst>
            <pc:docMk/>
            <pc:sldMk cId="874162512" sldId="1658"/>
            <ac:picMk id="12" creationId="{33740309-EC10-4D72-A1EB-6A488540A129}"/>
          </ac:picMkLst>
        </pc:picChg>
        <pc:inkChg chg="add">
          <ac:chgData name="Jose De Sales Filho" userId="462b8e58-7e92-479b-8723-9a877a59727d" providerId="ADAL" clId="{50CC8ECE-4532-41F5-80E2-82A69EAAEE01}" dt="2021-03-17T17:22:25.818" v="6217"/>
          <ac:inkMkLst>
            <pc:docMk/>
            <pc:sldMk cId="874162512" sldId="1658"/>
            <ac:inkMk id="2" creationId="{07626F6B-D65A-480E-B2EE-915C630BA48B}"/>
          </ac:inkMkLst>
        </pc:inkChg>
      </pc:sldChg>
      <pc:sldChg chg="del">
        <pc:chgData name="Jose De Sales Filho" userId="462b8e58-7e92-479b-8723-9a877a59727d" providerId="ADAL" clId="{50CC8ECE-4532-41F5-80E2-82A69EAAEE01}" dt="2021-03-16T22:52:36.818" v="6" actId="47"/>
        <pc:sldMkLst>
          <pc:docMk/>
          <pc:sldMk cId="2014074964" sldId="1658"/>
        </pc:sldMkLst>
      </pc:sldChg>
      <pc:sldChg chg="del">
        <pc:chgData name="Jose De Sales Filho" userId="462b8e58-7e92-479b-8723-9a877a59727d" providerId="ADAL" clId="{50CC8ECE-4532-41F5-80E2-82A69EAAEE01}" dt="2021-03-16T22:52:36.230" v="4" actId="47"/>
        <pc:sldMkLst>
          <pc:docMk/>
          <pc:sldMk cId="1024740618" sldId="1659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562851107" sldId="1659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3912626638" sldId="1659"/>
        </pc:sldMkLst>
      </pc:sldChg>
      <pc:sldChg chg="del">
        <pc:chgData name="Jose De Sales Filho" userId="462b8e58-7e92-479b-8723-9a877a59727d" providerId="ADAL" clId="{50CC8ECE-4532-41F5-80E2-82A69EAAEE01}" dt="2021-03-17T15:42:07.661" v="5123" actId="47"/>
        <pc:sldMkLst>
          <pc:docMk/>
          <pc:sldMk cId="1099255999" sldId="1660"/>
        </pc:sldMkLst>
      </pc:sldChg>
      <pc:sldChg chg="del">
        <pc:chgData name="Jose De Sales Filho" userId="462b8e58-7e92-479b-8723-9a877a59727d" providerId="ADAL" clId="{50CC8ECE-4532-41F5-80E2-82A69EAAEE01}" dt="2021-03-16T22:52:43.133" v="28" actId="47"/>
        <pc:sldMkLst>
          <pc:docMk/>
          <pc:sldMk cId="3248418438" sldId="1660"/>
        </pc:sldMkLst>
      </pc:sldChg>
      <pc:sldChg chg="addSp delSp modSp add mod">
        <pc:chgData name="Jose De Sales Filho" userId="462b8e58-7e92-479b-8723-9a877a59727d" providerId="ADAL" clId="{50CC8ECE-4532-41F5-80E2-82A69EAAEE01}" dt="2021-03-17T17:22:25.818" v="6217"/>
        <pc:sldMkLst>
          <pc:docMk/>
          <pc:sldMk cId="2142292910" sldId="1661"/>
        </pc:sldMkLst>
        <pc:spChg chg="mod">
          <ac:chgData name="Jose De Sales Filho" userId="462b8e58-7e92-479b-8723-9a877a59727d" providerId="ADAL" clId="{50CC8ECE-4532-41F5-80E2-82A69EAAEE01}" dt="2021-03-17T14:53:43.393" v="2803" actId="20577"/>
          <ac:spMkLst>
            <pc:docMk/>
            <pc:sldMk cId="2142292910" sldId="1661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4:45:42.610" v="1751" actId="20577"/>
          <ac:spMkLst>
            <pc:docMk/>
            <pc:sldMk cId="2142292910" sldId="1661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50CC8ECE-4532-41F5-80E2-82A69EAAEE01}" dt="2021-03-17T14:54:01.281" v="2808" actId="1076"/>
          <ac:spMkLst>
            <pc:docMk/>
            <pc:sldMk cId="2142292910" sldId="1661"/>
            <ac:spMk id="26" creationId="{C659198C-0BF1-4D4B-8B2F-69743611CC92}"/>
          </ac:spMkLst>
        </pc:spChg>
        <pc:spChg chg="del">
          <ac:chgData name="Jose De Sales Filho" userId="462b8e58-7e92-479b-8723-9a877a59727d" providerId="ADAL" clId="{50CC8ECE-4532-41F5-80E2-82A69EAAEE01}" dt="2021-03-17T14:46:06.393" v="1770" actId="478"/>
          <ac:spMkLst>
            <pc:docMk/>
            <pc:sldMk cId="2142292910" sldId="1661"/>
            <ac:spMk id="31" creationId="{0660C4B7-0AD1-467C-BC99-8795FDE7C58D}"/>
          </ac:spMkLst>
        </pc:spChg>
        <pc:spChg chg="del">
          <ac:chgData name="Jose De Sales Filho" userId="462b8e58-7e92-479b-8723-9a877a59727d" providerId="ADAL" clId="{50CC8ECE-4532-41F5-80E2-82A69EAAEE01}" dt="2021-03-17T14:46:03.096" v="1769" actId="478"/>
          <ac:spMkLst>
            <pc:docMk/>
            <pc:sldMk cId="2142292910" sldId="1661"/>
            <ac:spMk id="32" creationId="{B74681ED-B643-4426-B15D-D753310B9A0C}"/>
          </ac:spMkLst>
        </pc:spChg>
        <pc:spChg chg="del">
          <ac:chgData name="Jose De Sales Filho" userId="462b8e58-7e92-479b-8723-9a877a59727d" providerId="ADAL" clId="{50CC8ECE-4532-41F5-80E2-82A69EAAEE01}" dt="2021-03-17T14:46:02.673" v="1768" actId="478"/>
          <ac:spMkLst>
            <pc:docMk/>
            <pc:sldMk cId="2142292910" sldId="1661"/>
            <ac:spMk id="33" creationId="{187611D9-80AD-42C3-AB5D-F4F58D7BDD54}"/>
          </ac:spMkLst>
        </pc:spChg>
        <pc:spChg chg="add mod">
          <ac:chgData name="Jose De Sales Filho" userId="462b8e58-7e92-479b-8723-9a877a59727d" providerId="ADAL" clId="{50CC8ECE-4532-41F5-80E2-82A69EAAEE01}" dt="2021-03-17T14:53:57.883" v="2806" actId="1076"/>
          <ac:spMkLst>
            <pc:docMk/>
            <pc:sldMk cId="2142292910" sldId="1661"/>
            <ac:spMk id="34" creationId="{41150B9B-80CB-450C-913C-D29FDB39FDE9}"/>
          </ac:spMkLst>
        </pc:spChg>
        <pc:spChg chg="add mod">
          <ac:chgData name="Jose De Sales Filho" userId="462b8e58-7e92-479b-8723-9a877a59727d" providerId="ADAL" clId="{50CC8ECE-4532-41F5-80E2-82A69EAAEE01}" dt="2021-03-17T14:53:55.063" v="2805" actId="1076"/>
          <ac:spMkLst>
            <pc:docMk/>
            <pc:sldMk cId="2142292910" sldId="1661"/>
            <ac:spMk id="35" creationId="{1A159CCB-1C82-44EB-AD44-F55E15A33DE7}"/>
          </ac:spMkLst>
        </pc:spChg>
        <pc:spChg chg="add mod">
          <ac:chgData name="Jose De Sales Filho" userId="462b8e58-7e92-479b-8723-9a877a59727d" providerId="ADAL" clId="{50CC8ECE-4532-41F5-80E2-82A69EAAEE01}" dt="2021-03-17T14:53:55.063" v="2805" actId="1076"/>
          <ac:spMkLst>
            <pc:docMk/>
            <pc:sldMk cId="2142292910" sldId="1661"/>
            <ac:spMk id="36" creationId="{2F2E5CFC-D032-404C-960B-53F2F39D46D2}"/>
          </ac:spMkLst>
        </pc:spChg>
        <pc:spChg chg="add mod">
          <ac:chgData name="Jose De Sales Filho" userId="462b8e58-7e92-479b-8723-9a877a59727d" providerId="ADAL" clId="{50CC8ECE-4532-41F5-80E2-82A69EAAEE01}" dt="2021-03-17T14:54:16.279" v="2816" actId="1076"/>
          <ac:spMkLst>
            <pc:docMk/>
            <pc:sldMk cId="2142292910" sldId="1661"/>
            <ac:spMk id="37" creationId="{AAE292E9-9535-4C08-8BA0-F8F3F96E31DF}"/>
          </ac:spMkLst>
        </pc:spChg>
        <pc:spChg chg="add del mod">
          <ac:chgData name="Jose De Sales Filho" userId="462b8e58-7e92-479b-8723-9a877a59727d" providerId="ADAL" clId="{50CC8ECE-4532-41F5-80E2-82A69EAAEE01}" dt="2021-03-17T14:54:10.373" v="2814" actId="478"/>
          <ac:spMkLst>
            <pc:docMk/>
            <pc:sldMk cId="2142292910" sldId="1661"/>
            <ac:spMk id="38" creationId="{9B4185CF-6A4F-4028-995E-AE003E2556FF}"/>
          </ac:spMkLst>
        </pc:spChg>
        <pc:inkChg chg="add">
          <ac:chgData name="Jose De Sales Filho" userId="462b8e58-7e92-479b-8723-9a877a59727d" providerId="ADAL" clId="{50CC8ECE-4532-41F5-80E2-82A69EAAEE01}" dt="2021-03-17T17:22:25.818" v="6217"/>
          <ac:inkMkLst>
            <pc:docMk/>
            <pc:sldMk cId="2142292910" sldId="1661"/>
            <ac:inkMk id="2" creationId="{D64DDEBD-81C5-4E6A-91F5-892C79F11332}"/>
          </ac:inkMkLst>
        </pc:inkChg>
      </pc:sldChg>
      <pc:sldChg chg="del">
        <pc:chgData name="Jose De Sales Filho" userId="462b8e58-7e92-479b-8723-9a877a59727d" providerId="ADAL" clId="{50CC8ECE-4532-41F5-80E2-82A69EAAEE01}" dt="2021-03-16T22:52:33.845" v="1" actId="47"/>
        <pc:sldMkLst>
          <pc:docMk/>
          <pc:sldMk cId="3626599024" sldId="1661"/>
        </pc:sldMkLst>
      </pc:sldChg>
      <pc:sldChg chg="addSp delSp modSp add mod">
        <pc:chgData name="Jose De Sales Filho" userId="462b8e58-7e92-479b-8723-9a877a59727d" providerId="ADAL" clId="{50CC8ECE-4532-41F5-80E2-82A69EAAEE01}" dt="2021-03-17T17:22:25.818" v="6217"/>
        <pc:sldMkLst>
          <pc:docMk/>
          <pc:sldMk cId="2023830692" sldId="1662"/>
        </pc:sldMkLst>
        <pc:spChg chg="mod">
          <ac:chgData name="Jose De Sales Filho" userId="462b8e58-7e92-479b-8723-9a877a59727d" providerId="ADAL" clId="{50CC8ECE-4532-41F5-80E2-82A69EAAEE01}" dt="2021-03-17T15:16:06.065" v="3702" actId="20577"/>
          <ac:spMkLst>
            <pc:docMk/>
            <pc:sldMk cId="2023830692" sldId="1662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4:49:01.516" v="2097" actId="20577"/>
          <ac:spMkLst>
            <pc:docMk/>
            <pc:sldMk cId="2023830692" sldId="1662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50CC8ECE-4532-41F5-80E2-82A69EAAEE01}" dt="2021-03-17T14:49:10.725" v="2113" actId="478"/>
          <ac:spMkLst>
            <pc:docMk/>
            <pc:sldMk cId="2023830692" sldId="1662"/>
            <ac:spMk id="26" creationId="{C659198C-0BF1-4D4B-8B2F-69743611CC92}"/>
          </ac:spMkLst>
        </pc:spChg>
        <pc:spChg chg="add mod">
          <ac:chgData name="Jose De Sales Filho" userId="462b8e58-7e92-479b-8723-9a877a59727d" providerId="ADAL" clId="{50CC8ECE-4532-41F5-80E2-82A69EAAEE01}" dt="2021-03-17T14:51:55.829" v="2520" actId="1076"/>
          <ac:spMkLst>
            <pc:docMk/>
            <pc:sldMk cId="2023830692" sldId="1662"/>
            <ac:spMk id="31" creationId="{9D529C35-46FD-418A-86A2-05044C05F827}"/>
          </ac:spMkLst>
        </pc:spChg>
        <pc:spChg chg="add mod">
          <ac:chgData name="Jose De Sales Filho" userId="462b8e58-7e92-479b-8723-9a877a59727d" providerId="ADAL" clId="{50CC8ECE-4532-41F5-80E2-82A69EAAEE01}" dt="2021-03-17T14:51:54.321" v="2519" actId="1076"/>
          <ac:spMkLst>
            <pc:docMk/>
            <pc:sldMk cId="2023830692" sldId="1662"/>
            <ac:spMk id="32" creationId="{CB8F6C1F-25B8-4F12-B844-1C46D1174385}"/>
          </ac:spMkLst>
        </pc:spChg>
        <pc:spChg chg="add mod">
          <ac:chgData name="Jose De Sales Filho" userId="462b8e58-7e92-479b-8723-9a877a59727d" providerId="ADAL" clId="{50CC8ECE-4532-41F5-80E2-82A69EAAEE01}" dt="2021-03-17T14:51:59.562" v="2522" actId="1076"/>
          <ac:spMkLst>
            <pc:docMk/>
            <pc:sldMk cId="2023830692" sldId="1662"/>
            <ac:spMk id="33" creationId="{21B52379-2C14-434E-97FD-9E1D9EB66B9F}"/>
          </ac:spMkLst>
        </pc:spChg>
        <pc:spChg chg="del">
          <ac:chgData name="Jose De Sales Filho" userId="462b8e58-7e92-479b-8723-9a877a59727d" providerId="ADAL" clId="{50CC8ECE-4532-41F5-80E2-82A69EAAEE01}" dt="2021-03-17T14:49:11.933" v="2114" actId="478"/>
          <ac:spMkLst>
            <pc:docMk/>
            <pc:sldMk cId="2023830692" sldId="1662"/>
            <ac:spMk id="34" creationId="{41150B9B-80CB-450C-913C-D29FDB39FDE9}"/>
          </ac:spMkLst>
        </pc:spChg>
        <pc:spChg chg="del">
          <ac:chgData name="Jose De Sales Filho" userId="462b8e58-7e92-479b-8723-9a877a59727d" providerId="ADAL" clId="{50CC8ECE-4532-41F5-80E2-82A69EAAEE01}" dt="2021-03-17T14:49:12.562" v="2115" actId="478"/>
          <ac:spMkLst>
            <pc:docMk/>
            <pc:sldMk cId="2023830692" sldId="1662"/>
            <ac:spMk id="35" creationId="{1A159CCB-1C82-44EB-AD44-F55E15A33DE7}"/>
          </ac:spMkLst>
        </pc:spChg>
        <pc:spChg chg="del">
          <ac:chgData name="Jose De Sales Filho" userId="462b8e58-7e92-479b-8723-9a877a59727d" providerId="ADAL" clId="{50CC8ECE-4532-41F5-80E2-82A69EAAEE01}" dt="2021-03-17T14:49:12.996" v="2116" actId="478"/>
          <ac:spMkLst>
            <pc:docMk/>
            <pc:sldMk cId="2023830692" sldId="1662"/>
            <ac:spMk id="36" creationId="{2F2E5CFC-D032-404C-960B-53F2F39D46D2}"/>
          </ac:spMkLst>
        </pc:spChg>
        <pc:spChg chg="add mod">
          <ac:chgData name="Jose De Sales Filho" userId="462b8e58-7e92-479b-8723-9a877a59727d" providerId="ADAL" clId="{50CC8ECE-4532-41F5-80E2-82A69EAAEE01}" dt="2021-03-17T14:52:02.774" v="2524" actId="1076"/>
          <ac:spMkLst>
            <pc:docMk/>
            <pc:sldMk cId="2023830692" sldId="1662"/>
            <ac:spMk id="37" creationId="{BFBC56F3-8812-4A65-BF99-F57862D6C942}"/>
          </ac:spMkLst>
        </pc:spChg>
        <pc:inkChg chg="add">
          <ac:chgData name="Jose De Sales Filho" userId="462b8e58-7e92-479b-8723-9a877a59727d" providerId="ADAL" clId="{50CC8ECE-4532-41F5-80E2-82A69EAAEE01}" dt="2021-03-17T17:22:25.818" v="6217"/>
          <ac:inkMkLst>
            <pc:docMk/>
            <pc:sldMk cId="2023830692" sldId="1662"/>
            <ac:inkMk id="2" creationId="{212C7A3D-4DF5-4113-98E4-24E2B1C3EBDC}"/>
          </ac:inkMkLst>
        </pc:inkChg>
      </pc:sldChg>
      <pc:sldChg chg="del">
        <pc:chgData name="Jose De Sales Filho" userId="462b8e58-7e92-479b-8723-9a877a59727d" providerId="ADAL" clId="{50CC8ECE-4532-41F5-80E2-82A69EAAEE01}" dt="2021-03-16T22:52:37.954" v="10" actId="47"/>
        <pc:sldMkLst>
          <pc:docMk/>
          <pc:sldMk cId="2396425083" sldId="1662"/>
        </pc:sldMkLst>
      </pc:sldChg>
      <pc:sldChg chg="addSp delSp modSp add mod">
        <pc:chgData name="Jose De Sales Filho" userId="462b8e58-7e92-479b-8723-9a877a59727d" providerId="ADAL" clId="{50CC8ECE-4532-41F5-80E2-82A69EAAEE01}" dt="2021-03-17T15:47:17.992" v="5214" actId="1076"/>
        <pc:sldMkLst>
          <pc:docMk/>
          <pc:sldMk cId="1528356554" sldId="1663"/>
        </pc:sldMkLst>
        <pc:spChg chg="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4:52:07.711" v="2526" actId="20577"/>
          <ac:spMkLst>
            <pc:docMk/>
            <pc:sldMk cId="1528356554" sldId="1663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50CC8ECE-4532-41F5-80E2-82A69EAAEE01}" dt="2021-03-17T14:52:16.241" v="2537" actId="478"/>
          <ac:spMkLst>
            <pc:docMk/>
            <pc:sldMk cId="1528356554" sldId="1663"/>
            <ac:spMk id="31" creationId="{9D529C35-46FD-418A-86A2-05044C05F827}"/>
          </ac:spMkLst>
        </pc:spChg>
        <pc:spChg chg="del">
          <ac:chgData name="Jose De Sales Filho" userId="462b8e58-7e92-479b-8723-9a877a59727d" providerId="ADAL" clId="{50CC8ECE-4532-41F5-80E2-82A69EAAEE01}" dt="2021-03-17T14:52:16.623" v="2538" actId="478"/>
          <ac:spMkLst>
            <pc:docMk/>
            <pc:sldMk cId="1528356554" sldId="1663"/>
            <ac:spMk id="32" creationId="{CB8F6C1F-25B8-4F12-B844-1C46D1174385}"/>
          </ac:spMkLst>
        </pc:spChg>
        <pc:spChg chg="del">
          <ac:chgData name="Jose De Sales Filho" userId="462b8e58-7e92-479b-8723-9a877a59727d" providerId="ADAL" clId="{50CC8ECE-4532-41F5-80E2-82A69EAAEE01}" dt="2021-03-17T14:52:17.283" v="2539" actId="478"/>
          <ac:spMkLst>
            <pc:docMk/>
            <pc:sldMk cId="1528356554" sldId="1663"/>
            <ac:spMk id="33" creationId="{21B52379-2C14-434E-97FD-9E1D9EB66B9F}"/>
          </ac:spMkLst>
        </pc:spChg>
        <pc:spChg chg="add 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34" creationId="{544E397C-66BF-456A-B7D5-6AF830B22735}"/>
          </ac:spMkLst>
        </pc:spChg>
        <pc:spChg chg="add 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35" creationId="{9956795D-1E8F-4B62-9936-93D41C15E720}"/>
          </ac:spMkLst>
        </pc:spChg>
        <pc:spChg chg="add 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36" creationId="{DD478DA0-5B8A-41B3-8333-868A1AACDA7D}"/>
          </ac:spMkLst>
        </pc:spChg>
        <pc:spChg chg="del">
          <ac:chgData name="Jose De Sales Filho" userId="462b8e58-7e92-479b-8723-9a877a59727d" providerId="ADAL" clId="{50CC8ECE-4532-41F5-80E2-82A69EAAEE01}" dt="2021-03-17T14:52:17.599" v="2540" actId="478"/>
          <ac:spMkLst>
            <pc:docMk/>
            <pc:sldMk cId="1528356554" sldId="1663"/>
            <ac:spMk id="37" creationId="{BFBC56F3-8812-4A65-BF99-F57862D6C942}"/>
          </ac:spMkLst>
        </pc:spChg>
        <pc:spChg chg="add mod">
          <ac:chgData name="Jose De Sales Filho" userId="462b8e58-7e92-479b-8723-9a877a59727d" providerId="ADAL" clId="{50CC8ECE-4532-41F5-80E2-82A69EAAEE01}" dt="2021-03-17T15:47:17.992" v="5214" actId="1076"/>
          <ac:spMkLst>
            <pc:docMk/>
            <pc:sldMk cId="1528356554" sldId="1663"/>
            <ac:spMk id="38" creationId="{BE3DE9AF-0C23-49E8-BB8F-1D0CCD7024DC}"/>
          </ac:spMkLst>
        </pc:spChg>
        <pc:spChg chg="add 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39" creationId="{6DDFF405-C51C-4846-857E-77F5E2D152FD}"/>
          </ac:spMkLst>
        </pc:spChg>
        <pc:spChg chg="add mod">
          <ac:chgData name="Jose De Sales Filho" userId="462b8e58-7e92-479b-8723-9a877a59727d" providerId="ADAL" clId="{50CC8ECE-4532-41F5-80E2-82A69EAAEE01}" dt="2021-03-17T15:47:14.658" v="5213" actId="1076"/>
          <ac:spMkLst>
            <pc:docMk/>
            <pc:sldMk cId="1528356554" sldId="1663"/>
            <ac:spMk id="40" creationId="{9152995D-7BDE-4674-B6BD-F8CCCB6B7F6C}"/>
          </ac:spMkLst>
        </pc:spChg>
      </pc:sldChg>
      <pc:sldChg chg="del">
        <pc:chgData name="Jose De Sales Filho" userId="462b8e58-7e92-479b-8723-9a877a59727d" providerId="ADAL" clId="{50CC8ECE-4532-41F5-80E2-82A69EAAEE01}" dt="2021-03-16T22:52:42.286" v="25" actId="47"/>
        <pc:sldMkLst>
          <pc:docMk/>
          <pc:sldMk cId="1758293018" sldId="1663"/>
        </pc:sldMkLst>
      </pc:sldChg>
      <pc:sldChg chg="addSp delSp modSp add mod">
        <pc:chgData name="Jose De Sales Filho" userId="462b8e58-7e92-479b-8723-9a877a59727d" providerId="ADAL" clId="{50CC8ECE-4532-41F5-80E2-82A69EAAEE01}" dt="2021-03-17T14:57:28.884" v="3142" actId="1076"/>
        <pc:sldMkLst>
          <pc:docMk/>
          <pc:sldMk cId="677626875" sldId="1664"/>
        </pc:sldMkLst>
        <pc:spChg chg="mod">
          <ac:chgData name="Jose De Sales Filho" userId="462b8e58-7e92-479b-8723-9a877a59727d" providerId="ADAL" clId="{50CC8ECE-4532-41F5-80E2-82A69EAAEE01}" dt="2021-03-17T14:57:21.834" v="3141" actId="20577"/>
          <ac:spMkLst>
            <pc:docMk/>
            <pc:sldMk cId="677626875" sldId="1664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4:55:53.932" v="2963" actId="20577"/>
          <ac:spMkLst>
            <pc:docMk/>
            <pc:sldMk cId="677626875" sldId="1664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50CC8ECE-4532-41F5-80E2-82A69EAAEE01}" dt="2021-03-17T14:57:28.884" v="3142" actId="1076"/>
          <ac:spMkLst>
            <pc:docMk/>
            <pc:sldMk cId="677626875" sldId="1664"/>
            <ac:spMk id="31" creationId="{4A0BDF7E-93EB-47E5-A182-3266FD7199C9}"/>
          </ac:spMkLst>
        </pc:spChg>
        <pc:spChg chg="add mod">
          <ac:chgData name="Jose De Sales Filho" userId="462b8e58-7e92-479b-8723-9a877a59727d" providerId="ADAL" clId="{50CC8ECE-4532-41F5-80E2-82A69EAAEE01}" dt="2021-03-17T14:57:28.884" v="3142" actId="1076"/>
          <ac:spMkLst>
            <pc:docMk/>
            <pc:sldMk cId="677626875" sldId="1664"/>
            <ac:spMk id="32" creationId="{7FBFBB30-45B8-4AF7-BA58-41CD551AE5A8}"/>
          </ac:spMkLst>
        </pc:spChg>
        <pc:spChg chg="del">
          <ac:chgData name="Jose De Sales Filho" userId="462b8e58-7e92-479b-8723-9a877a59727d" providerId="ADAL" clId="{50CC8ECE-4532-41F5-80E2-82A69EAAEE01}" dt="2021-03-17T14:56:10.256" v="3007" actId="478"/>
          <ac:spMkLst>
            <pc:docMk/>
            <pc:sldMk cId="677626875" sldId="1664"/>
            <ac:spMk id="34" creationId="{544E397C-66BF-456A-B7D5-6AF830B22735}"/>
          </ac:spMkLst>
        </pc:spChg>
        <pc:spChg chg="del">
          <ac:chgData name="Jose De Sales Filho" userId="462b8e58-7e92-479b-8723-9a877a59727d" providerId="ADAL" clId="{50CC8ECE-4532-41F5-80E2-82A69EAAEE01}" dt="2021-03-17T14:56:12.462" v="3008" actId="478"/>
          <ac:spMkLst>
            <pc:docMk/>
            <pc:sldMk cId="677626875" sldId="1664"/>
            <ac:spMk id="35" creationId="{9956795D-1E8F-4B62-9936-93D41C15E720}"/>
          </ac:spMkLst>
        </pc:spChg>
        <pc:spChg chg="del">
          <ac:chgData name="Jose De Sales Filho" userId="462b8e58-7e92-479b-8723-9a877a59727d" providerId="ADAL" clId="{50CC8ECE-4532-41F5-80E2-82A69EAAEE01}" dt="2021-03-17T14:56:13.613" v="3010" actId="478"/>
          <ac:spMkLst>
            <pc:docMk/>
            <pc:sldMk cId="677626875" sldId="1664"/>
            <ac:spMk id="36" creationId="{DD478DA0-5B8A-41B3-8333-868A1AACDA7D}"/>
          </ac:spMkLst>
        </pc:spChg>
        <pc:spChg chg="del">
          <ac:chgData name="Jose De Sales Filho" userId="462b8e58-7e92-479b-8723-9a877a59727d" providerId="ADAL" clId="{50CC8ECE-4532-41F5-80E2-82A69EAAEE01}" dt="2021-03-17T14:56:13.023" v="3009" actId="478"/>
          <ac:spMkLst>
            <pc:docMk/>
            <pc:sldMk cId="677626875" sldId="1664"/>
            <ac:spMk id="38" creationId="{BE3DE9AF-0C23-49E8-BB8F-1D0CCD7024DC}"/>
          </ac:spMkLst>
        </pc:spChg>
        <pc:spChg chg="del">
          <ac:chgData name="Jose De Sales Filho" userId="462b8e58-7e92-479b-8723-9a877a59727d" providerId="ADAL" clId="{50CC8ECE-4532-41F5-80E2-82A69EAAEE01}" dt="2021-03-17T14:56:14.482" v="3011" actId="478"/>
          <ac:spMkLst>
            <pc:docMk/>
            <pc:sldMk cId="677626875" sldId="1664"/>
            <ac:spMk id="39" creationId="{6DDFF405-C51C-4846-857E-77F5E2D152FD}"/>
          </ac:spMkLst>
        </pc:spChg>
      </pc:sldChg>
      <pc:sldChg chg="del">
        <pc:chgData name="Jose De Sales Filho" userId="462b8e58-7e92-479b-8723-9a877a59727d" providerId="ADAL" clId="{50CC8ECE-4532-41F5-80E2-82A69EAAEE01}" dt="2021-03-16T22:52:38.771" v="13" actId="47"/>
        <pc:sldMkLst>
          <pc:docMk/>
          <pc:sldMk cId="80177257" sldId="1665"/>
        </pc:sldMkLst>
      </pc:sldChg>
      <pc:sldChg chg="add">
        <pc:chgData name="Jose De Sales Filho" userId="462b8e58-7e92-479b-8723-9a877a59727d" providerId="ADAL" clId="{50CC8ECE-4532-41F5-80E2-82A69EAAEE01}" dt="2021-03-17T15:15:07.485" v="3687"/>
        <pc:sldMkLst>
          <pc:docMk/>
          <pc:sldMk cId="923271249" sldId="1665"/>
        </pc:sldMkLst>
      </pc:sldChg>
      <pc:sldChg chg="del">
        <pc:chgData name="Jose De Sales Filho" userId="462b8e58-7e92-479b-8723-9a877a59727d" providerId="ADAL" clId="{50CC8ECE-4532-41F5-80E2-82A69EAAEE01}" dt="2021-03-17T15:15:02.367" v="3686" actId="2696"/>
        <pc:sldMkLst>
          <pc:docMk/>
          <pc:sldMk cId="3807951119" sldId="1665"/>
        </pc:sldMkLst>
      </pc:sldChg>
      <pc:sldChg chg="addSp delSp modSp add mod">
        <pc:chgData name="Jose De Sales Filho" userId="462b8e58-7e92-479b-8723-9a877a59727d" providerId="ADAL" clId="{50CC8ECE-4532-41F5-80E2-82A69EAAEE01}" dt="2021-03-17T15:05:02.097" v="3432" actId="1076"/>
        <pc:sldMkLst>
          <pc:docMk/>
          <pc:sldMk cId="2549866923" sldId="1666"/>
        </pc:sldMkLst>
        <pc:spChg chg="add del mod">
          <ac:chgData name="Jose De Sales Filho" userId="462b8e58-7e92-479b-8723-9a877a59727d" providerId="ADAL" clId="{50CC8ECE-4532-41F5-80E2-82A69EAAEE01}" dt="2021-03-17T14:58:20.530" v="3145" actId="478"/>
          <ac:spMkLst>
            <pc:docMk/>
            <pc:sldMk cId="2549866923" sldId="1666"/>
            <ac:spMk id="5" creationId="{2FF16B1E-5F10-4130-978B-2807465CD72B}"/>
          </ac:spMkLst>
        </pc:spChg>
        <pc:spChg chg="add mod">
          <ac:chgData name="Jose De Sales Filho" userId="462b8e58-7e92-479b-8723-9a877a59727d" providerId="ADAL" clId="{50CC8ECE-4532-41F5-80E2-82A69EAAEE01}" dt="2021-03-17T15:01:49.273" v="3293" actId="14100"/>
          <ac:spMkLst>
            <pc:docMk/>
            <pc:sldMk cId="2549866923" sldId="1666"/>
            <ac:spMk id="6" creationId="{647F47D4-4C4D-4AD8-AD40-8D5F0469DB65}"/>
          </ac:spMkLst>
        </pc:spChg>
        <pc:spChg chg="add del">
          <ac:chgData name="Jose De Sales Filho" userId="462b8e58-7e92-479b-8723-9a877a59727d" providerId="ADAL" clId="{50CC8ECE-4532-41F5-80E2-82A69EAAEE01}" dt="2021-03-17T14:59:49.031" v="3195" actId="478"/>
          <ac:spMkLst>
            <pc:docMk/>
            <pc:sldMk cId="2549866923" sldId="1666"/>
            <ac:spMk id="7" creationId="{014A3EEF-FF93-44F8-AAED-5956E230595F}"/>
          </ac:spMkLst>
        </pc:spChg>
        <pc:spChg chg="mod">
          <ac:chgData name="Jose De Sales Filho" userId="462b8e58-7e92-479b-8723-9a877a59727d" providerId="ADAL" clId="{50CC8ECE-4532-41F5-80E2-82A69EAAEE01}" dt="2021-03-17T15:01:53.503" v="3294" actId="1076"/>
          <ac:spMkLst>
            <pc:docMk/>
            <pc:sldMk cId="2549866923" sldId="1666"/>
            <ac:spMk id="10" creationId="{E0927071-CFBE-4FA9-A5C8-98C54B731FAC}"/>
          </ac:spMkLst>
        </pc:spChg>
        <pc:spChg chg="del">
          <ac:chgData name="Jose De Sales Filho" userId="462b8e58-7e92-479b-8723-9a877a59727d" providerId="ADAL" clId="{50CC8ECE-4532-41F5-80E2-82A69EAAEE01}" dt="2021-03-17T14:58:19.152" v="3144" actId="478"/>
          <ac:spMkLst>
            <pc:docMk/>
            <pc:sldMk cId="2549866923" sldId="1666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3" creationId="{6CE19C40-CE82-4E99-9A9D-C1605B3A5276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4" creationId="{608789C8-1558-4BF5-B698-5A52CD02679B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5" creationId="{EDEBC703-6B35-4A67-91FC-9E6813F2E66E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6" creationId="{9D2CF3B4-03E7-408C-9266-51FDA19C5588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7" creationId="{1EBE253B-6A39-4EDA-BA02-C9209CF55B75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8" creationId="{C3A36F08-62C2-4B22-B837-B57D8285A736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19" creationId="{7C892034-5A44-483C-9805-CBF0980C350A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0" creationId="{C1F42A98-937E-4388-A974-5BFB75FA8CF1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1" creationId="{6490B7DA-C00B-435D-9A51-05ED0BE708C7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2" creationId="{3689372C-58C9-4002-8444-14DD1705AA04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3" creationId="{2E6B340F-7474-428A-B569-116C15CDCD8E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4" creationId="{8F78AAB8-2A45-4A0A-BA4E-F448D503E751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7" creationId="{C4EE541D-704A-4060-A797-3BF52DBADFEA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8" creationId="{7C3F1F7E-D09F-4057-9CD8-D91FA524B661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29" creationId="{464850A2-34C1-4582-A803-6AC9B83A5C0F}"/>
          </ac:spMkLst>
        </pc:spChg>
        <pc:spChg chg="mod">
          <ac:chgData name="Jose De Sales Filho" userId="462b8e58-7e92-479b-8723-9a877a59727d" providerId="ADAL" clId="{50CC8ECE-4532-41F5-80E2-82A69EAAEE01}" dt="2021-03-17T15:05:02.097" v="3432" actId="1076"/>
          <ac:spMkLst>
            <pc:docMk/>
            <pc:sldMk cId="2549866923" sldId="1666"/>
            <ac:spMk id="30" creationId="{7A9CEDB8-10FE-443F-97E3-6A31D707A73E}"/>
          </ac:spMkLst>
        </pc:spChg>
        <pc:spChg chg="del mod">
          <ac:chgData name="Jose De Sales Filho" userId="462b8e58-7e92-479b-8723-9a877a59727d" providerId="ADAL" clId="{50CC8ECE-4532-41F5-80E2-82A69EAAEE01}" dt="2021-03-17T15:00:12.356" v="3202" actId="478"/>
          <ac:spMkLst>
            <pc:docMk/>
            <pc:sldMk cId="2549866923" sldId="1666"/>
            <ac:spMk id="31" creationId="{0660C4B7-0AD1-467C-BC99-8795FDE7C58D}"/>
          </ac:spMkLst>
        </pc:spChg>
        <pc:spChg chg="del">
          <ac:chgData name="Jose De Sales Filho" userId="462b8e58-7e92-479b-8723-9a877a59727d" providerId="ADAL" clId="{50CC8ECE-4532-41F5-80E2-82A69EAAEE01}" dt="2021-03-17T14:58:28.051" v="3148" actId="478"/>
          <ac:spMkLst>
            <pc:docMk/>
            <pc:sldMk cId="2549866923" sldId="1666"/>
            <ac:spMk id="32" creationId="{B74681ED-B643-4426-B15D-D753310B9A0C}"/>
          </ac:spMkLst>
        </pc:spChg>
        <pc:spChg chg="del">
          <ac:chgData name="Jose De Sales Filho" userId="462b8e58-7e92-479b-8723-9a877a59727d" providerId="ADAL" clId="{50CC8ECE-4532-41F5-80E2-82A69EAAEE01}" dt="2021-03-17T14:58:27.448" v="3147" actId="478"/>
          <ac:spMkLst>
            <pc:docMk/>
            <pc:sldMk cId="2549866923" sldId="1666"/>
            <ac:spMk id="33" creationId="{187611D9-80AD-42C3-AB5D-F4F58D7BDD54}"/>
          </ac:spMkLst>
        </pc:spChg>
        <pc:spChg chg="add mod">
          <ac:chgData name="Jose De Sales Filho" userId="462b8e58-7e92-479b-8723-9a877a59727d" providerId="ADAL" clId="{50CC8ECE-4532-41F5-80E2-82A69EAAEE01}" dt="2021-03-17T15:01:45.945" v="3291" actId="14100"/>
          <ac:spMkLst>
            <pc:docMk/>
            <pc:sldMk cId="2549866923" sldId="1666"/>
            <ac:spMk id="34" creationId="{57C31EB4-3565-4A23-BBCA-2FA007F8E607}"/>
          </ac:spMkLst>
        </pc:spChg>
        <pc:spChg chg="add mod">
          <ac:chgData name="Jose De Sales Filho" userId="462b8e58-7e92-479b-8723-9a877a59727d" providerId="ADAL" clId="{50CC8ECE-4532-41F5-80E2-82A69EAAEE01}" dt="2021-03-17T15:01:58.578" v="3296" actId="1076"/>
          <ac:spMkLst>
            <pc:docMk/>
            <pc:sldMk cId="2549866923" sldId="1666"/>
            <ac:spMk id="35" creationId="{00FAED4A-9159-4665-9F31-0696BE7A3950}"/>
          </ac:spMkLst>
        </pc:spChg>
        <pc:spChg chg="add mod">
          <ac:chgData name="Jose De Sales Filho" userId="462b8e58-7e92-479b-8723-9a877a59727d" providerId="ADAL" clId="{50CC8ECE-4532-41F5-80E2-82A69EAAEE01}" dt="2021-03-17T15:02:30.643" v="3301" actId="1076"/>
          <ac:spMkLst>
            <pc:docMk/>
            <pc:sldMk cId="2549866923" sldId="1666"/>
            <ac:spMk id="36" creationId="{B86CC947-EDE8-4CFC-A73F-D70BD861C45C}"/>
          </ac:spMkLst>
        </pc:spChg>
        <pc:spChg chg="add mod">
          <ac:chgData name="Jose De Sales Filho" userId="462b8e58-7e92-479b-8723-9a877a59727d" providerId="ADAL" clId="{50CC8ECE-4532-41F5-80E2-82A69EAAEE01}" dt="2021-03-17T15:02:09.238" v="3300" actId="1076"/>
          <ac:spMkLst>
            <pc:docMk/>
            <pc:sldMk cId="2549866923" sldId="1666"/>
            <ac:spMk id="37" creationId="{DA5802DE-8494-44C1-9813-CA9254D3867F}"/>
          </ac:spMkLst>
        </pc:spChg>
        <pc:picChg chg="mod">
          <ac:chgData name="Jose De Sales Filho" userId="462b8e58-7e92-479b-8723-9a877a59727d" providerId="ADAL" clId="{50CC8ECE-4532-41F5-80E2-82A69EAAEE01}" dt="2021-03-17T15:01:33.941" v="3285" actId="1076"/>
          <ac:picMkLst>
            <pc:docMk/>
            <pc:sldMk cId="2549866923" sldId="1666"/>
            <ac:picMk id="3" creationId="{4FA5C5BC-1FEF-46B6-8F2C-3E163A3BD61A}"/>
          </ac:picMkLst>
        </pc:picChg>
      </pc:sldChg>
      <pc:sldChg chg="del">
        <pc:chgData name="Jose De Sales Filho" userId="462b8e58-7e92-479b-8723-9a877a59727d" providerId="ADAL" clId="{50CC8ECE-4532-41F5-80E2-82A69EAAEE01}" dt="2021-03-16T22:52:39.072" v="14" actId="47"/>
        <pc:sldMkLst>
          <pc:docMk/>
          <pc:sldMk cId="2654809482" sldId="1666"/>
        </pc:sldMkLst>
      </pc:sldChg>
      <pc:sldChg chg="addSp delSp modSp add mod">
        <pc:chgData name="Jose De Sales Filho" userId="462b8e58-7e92-479b-8723-9a877a59727d" providerId="ADAL" clId="{50CC8ECE-4532-41F5-80E2-82A69EAAEE01}" dt="2021-03-17T15:05:06.707" v="3433" actId="1076"/>
        <pc:sldMkLst>
          <pc:docMk/>
          <pc:sldMk cId="3380903797" sldId="1667"/>
        </pc:sldMkLst>
        <pc:spChg chg="add del mod">
          <ac:chgData name="Jose De Sales Filho" userId="462b8e58-7e92-479b-8723-9a877a59727d" providerId="ADAL" clId="{50CC8ECE-4532-41F5-80E2-82A69EAAEE01}" dt="2021-03-17T15:02:51.458" v="3309" actId="478"/>
          <ac:spMkLst>
            <pc:docMk/>
            <pc:sldMk cId="3380903797" sldId="1667"/>
            <ac:spMk id="5" creationId="{F6231486-0746-4DDA-BE0A-33BCA392376D}"/>
          </ac:spMkLst>
        </pc:spChg>
        <pc:spChg chg="mod">
          <ac:chgData name="Jose De Sales Filho" userId="462b8e58-7e92-479b-8723-9a877a59727d" providerId="ADAL" clId="{50CC8ECE-4532-41F5-80E2-82A69EAAEE01}" dt="2021-03-17T15:04:31.317" v="3429" actId="14100"/>
          <ac:spMkLst>
            <pc:docMk/>
            <pc:sldMk cId="3380903797" sldId="1667"/>
            <ac:spMk id="6" creationId="{647F47D4-4C4D-4AD8-AD40-8D5F0469DB65}"/>
          </ac:spMkLst>
        </pc:spChg>
        <pc:spChg chg="del">
          <ac:chgData name="Jose De Sales Filho" userId="462b8e58-7e92-479b-8723-9a877a59727d" providerId="ADAL" clId="{50CC8ECE-4532-41F5-80E2-82A69EAAEE01}" dt="2021-03-17T15:02:49.896" v="3308" actId="478"/>
          <ac:spMkLst>
            <pc:docMk/>
            <pc:sldMk cId="3380903797" sldId="1667"/>
            <ac:spMk id="10" creationId="{E0927071-CFBE-4FA9-A5C8-98C54B731FAC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3" creationId="{6CE19C40-CE82-4E99-9A9D-C1605B3A5276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4" creationId="{608789C8-1558-4BF5-B698-5A52CD02679B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5" creationId="{EDEBC703-6B35-4A67-91FC-9E6813F2E66E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6" creationId="{9D2CF3B4-03E7-408C-9266-51FDA19C5588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7" creationId="{1EBE253B-6A39-4EDA-BA02-C9209CF55B75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8" creationId="{C3A36F08-62C2-4B22-B837-B57D8285A736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19" creationId="{7C892034-5A44-483C-9805-CBF0980C350A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0" creationId="{C1F42A98-937E-4388-A974-5BFB75FA8CF1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1" creationId="{6490B7DA-C00B-435D-9A51-05ED0BE708C7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2" creationId="{3689372C-58C9-4002-8444-14DD1705AA04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3" creationId="{2E6B340F-7474-428A-B569-116C15CDCD8E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4" creationId="{8F78AAB8-2A45-4A0A-BA4E-F448D503E751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7" creationId="{C4EE541D-704A-4060-A797-3BF52DBADFEA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8" creationId="{7C3F1F7E-D09F-4057-9CD8-D91FA524B661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29" creationId="{464850A2-34C1-4582-A803-6AC9B83A5C0F}"/>
          </ac:spMkLst>
        </pc:spChg>
        <pc:spChg chg="mod">
          <ac:chgData name="Jose De Sales Filho" userId="462b8e58-7e92-479b-8723-9a877a59727d" providerId="ADAL" clId="{50CC8ECE-4532-41F5-80E2-82A69EAAEE01}" dt="2021-03-17T15:05:06.707" v="3433" actId="1076"/>
          <ac:spMkLst>
            <pc:docMk/>
            <pc:sldMk cId="3380903797" sldId="1667"/>
            <ac:spMk id="30" creationId="{7A9CEDB8-10FE-443F-97E3-6A31D707A73E}"/>
          </ac:spMkLst>
        </pc:spChg>
        <pc:spChg chg="add mod">
          <ac:chgData name="Jose De Sales Filho" userId="462b8e58-7e92-479b-8723-9a877a59727d" providerId="ADAL" clId="{50CC8ECE-4532-41F5-80E2-82A69EAAEE01}" dt="2021-03-17T15:03:40.117" v="3324" actId="255"/>
          <ac:spMkLst>
            <pc:docMk/>
            <pc:sldMk cId="3380903797" sldId="1667"/>
            <ac:spMk id="31" creationId="{9E571CF8-7083-4238-B22F-4B4802370921}"/>
          </ac:spMkLst>
        </pc:spChg>
        <pc:spChg chg="add mod">
          <ac:chgData name="Jose De Sales Filho" userId="462b8e58-7e92-479b-8723-9a877a59727d" providerId="ADAL" clId="{50CC8ECE-4532-41F5-80E2-82A69EAAEE01}" dt="2021-03-17T15:03:45.637" v="3325" actId="1076"/>
          <ac:spMkLst>
            <pc:docMk/>
            <pc:sldMk cId="3380903797" sldId="1667"/>
            <ac:spMk id="32" creationId="{666A9F54-1D33-4A1E-8CE0-9BCC9B598510}"/>
          </ac:spMkLst>
        </pc:spChg>
        <pc:spChg chg="add mod">
          <ac:chgData name="Jose De Sales Filho" userId="462b8e58-7e92-479b-8723-9a877a59727d" providerId="ADAL" clId="{50CC8ECE-4532-41F5-80E2-82A69EAAEE01}" dt="2021-03-17T15:04:39.388" v="3431" actId="1076"/>
          <ac:spMkLst>
            <pc:docMk/>
            <pc:sldMk cId="3380903797" sldId="1667"/>
            <ac:spMk id="33" creationId="{9C250E47-3F42-4F54-808D-48809147A45E}"/>
          </ac:spMkLst>
        </pc:spChg>
        <pc:spChg chg="add del">
          <ac:chgData name="Jose De Sales Filho" userId="462b8e58-7e92-479b-8723-9a877a59727d" providerId="ADAL" clId="{50CC8ECE-4532-41F5-80E2-82A69EAAEE01}" dt="2021-03-17T15:02:48.907" v="3307" actId="478"/>
          <ac:spMkLst>
            <pc:docMk/>
            <pc:sldMk cId="3380903797" sldId="1667"/>
            <ac:spMk id="34" creationId="{57C31EB4-3565-4A23-BBCA-2FA007F8E607}"/>
          </ac:spMkLst>
        </pc:spChg>
        <pc:spChg chg="del">
          <ac:chgData name="Jose De Sales Filho" userId="462b8e58-7e92-479b-8723-9a877a59727d" providerId="ADAL" clId="{50CC8ECE-4532-41F5-80E2-82A69EAAEE01}" dt="2021-03-17T15:02:52.176" v="3310" actId="478"/>
          <ac:spMkLst>
            <pc:docMk/>
            <pc:sldMk cId="3380903797" sldId="1667"/>
            <ac:spMk id="35" creationId="{00FAED4A-9159-4665-9F31-0696BE7A3950}"/>
          </ac:spMkLst>
        </pc:spChg>
        <pc:spChg chg="del">
          <ac:chgData name="Jose De Sales Filho" userId="462b8e58-7e92-479b-8723-9a877a59727d" providerId="ADAL" clId="{50CC8ECE-4532-41F5-80E2-82A69EAAEE01}" dt="2021-03-17T15:02:53.222" v="3312" actId="478"/>
          <ac:spMkLst>
            <pc:docMk/>
            <pc:sldMk cId="3380903797" sldId="1667"/>
            <ac:spMk id="36" creationId="{B86CC947-EDE8-4CFC-A73F-D70BD861C45C}"/>
          </ac:spMkLst>
        </pc:spChg>
        <pc:spChg chg="del">
          <ac:chgData name="Jose De Sales Filho" userId="462b8e58-7e92-479b-8723-9a877a59727d" providerId="ADAL" clId="{50CC8ECE-4532-41F5-80E2-82A69EAAEE01}" dt="2021-03-17T15:02:52.690" v="3311" actId="478"/>
          <ac:spMkLst>
            <pc:docMk/>
            <pc:sldMk cId="3380903797" sldId="1667"/>
            <ac:spMk id="37" creationId="{DA5802DE-8494-44C1-9813-CA9254D3867F}"/>
          </ac:spMkLst>
        </pc:spChg>
        <pc:spChg chg="add mod">
          <ac:chgData name="Jose De Sales Filho" userId="462b8e58-7e92-479b-8723-9a877a59727d" providerId="ADAL" clId="{50CC8ECE-4532-41F5-80E2-82A69EAAEE01}" dt="2021-03-17T15:04:37.825" v="3430" actId="1076"/>
          <ac:spMkLst>
            <pc:docMk/>
            <pc:sldMk cId="3380903797" sldId="1667"/>
            <ac:spMk id="38" creationId="{A18C5CC3-3B2E-4218-902C-0C68A40CCB6A}"/>
          </ac:spMkLst>
        </pc:spChg>
        <pc:spChg chg="add mod">
          <ac:chgData name="Jose De Sales Filho" userId="462b8e58-7e92-479b-8723-9a877a59727d" providerId="ADAL" clId="{50CC8ECE-4532-41F5-80E2-82A69EAAEE01}" dt="2021-03-17T15:04:37.825" v="3430" actId="1076"/>
          <ac:spMkLst>
            <pc:docMk/>
            <pc:sldMk cId="3380903797" sldId="1667"/>
            <ac:spMk id="39" creationId="{EAD61408-22B9-4EB8-A649-36E48D15BC91}"/>
          </ac:spMkLst>
        </pc:spChg>
        <pc:spChg chg="add mod">
          <ac:chgData name="Jose De Sales Filho" userId="462b8e58-7e92-479b-8723-9a877a59727d" providerId="ADAL" clId="{50CC8ECE-4532-41F5-80E2-82A69EAAEE01}" dt="2021-03-17T15:03:45.637" v="3325" actId="1076"/>
          <ac:spMkLst>
            <pc:docMk/>
            <pc:sldMk cId="3380903797" sldId="1667"/>
            <ac:spMk id="40" creationId="{D811C22F-FC87-4D6A-A4B7-5FEDECD671EE}"/>
          </ac:spMkLst>
        </pc:spChg>
        <pc:picChg chg="add del">
          <ac:chgData name="Jose De Sales Filho" userId="462b8e58-7e92-479b-8723-9a877a59727d" providerId="ADAL" clId="{50CC8ECE-4532-41F5-80E2-82A69EAAEE01}" dt="2021-03-17T15:02:46.662" v="3306" actId="478"/>
          <ac:picMkLst>
            <pc:docMk/>
            <pc:sldMk cId="3380903797" sldId="1667"/>
            <ac:picMk id="3" creationId="{4FA5C5BC-1FEF-46B6-8F2C-3E163A3BD61A}"/>
          </ac:picMkLst>
        </pc:picChg>
      </pc:sldChg>
      <pc:sldChg chg="del">
        <pc:chgData name="Jose De Sales Filho" userId="462b8e58-7e92-479b-8723-9a877a59727d" providerId="ADAL" clId="{50CC8ECE-4532-41F5-80E2-82A69EAAEE01}" dt="2021-03-16T22:52:39.369" v="15" actId="47"/>
        <pc:sldMkLst>
          <pc:docMk/>
          <pc:sldMk cId="4033236209" sldId="1667"/>
        </pc:sldMkLst>
      </pc:sldChg>
      <pc:sldChg chg="del">
        <pc:chgData name="Jose De Sales Filho" userId="462b8e58-7e92-479b-8723-9a877a59727d" providerId="ADAL" clId="{50CC8ECE-4532-41F5-80E2-82A69EAAEE01}" dt="2021-03-16T22:52:40.734" v="20" actId="47"/>
        <pc:sldMkLst>
          <pc:docMk/>
          <pc:sldMk cId="1162714956" sldId="1668"/>
        </pc:sldMkLst>
      </pc:sldChg>
      <pc:sldChg chg="addSp delSp modSp add mod">
        <pc:chgData name="Jose De Sales Filho" userId="462b8e58-7e92-479b-8723-9a877a59727d" providerId="ADAL" clId="{50CC8ECE-4532-41F5-80E2-82A69EAAEE01}" dt="2021-03-17T15:35:21.934" v="4345" actId="1076"/>
        <pc:sldMkLst>
          <pc:docMk/>
          <pc:sldMk cId="1657246302" sldId="1668"/>
        </pc:sldMkLst>
        <pc:spChg chg="add del mod">
          <ac:chgData name="Jose De Sales Filho" userId="462b8e58-7e92-479b-8723-9a877a59727d" providerId="ADAL" clId="{50CC8ECE-4532-41F5-80E2-82A69EAAEE01}" dt="2021-03-17T15:22:23.230" v="3753" actId="478"/>
          <ac:spMkLst>
            <pc:docMk/>
            <pc:sldMk cId="1657246302" sldId="1668"/>
            <ac:spMk id="3" creationId="{C61FDDAA-8B10-490F-8782-E0FDF3A461AC}"/>
          </ac:spMkLst>
        </pc:spChg>
        <pc:spChg chg="add mod">
          <ac:chgData name="Jose De Sales Filho" userId="462b8e58-7e92-479b-8723-9a877a59727d" providerId="ADAL" clId="{50CC8ECE-4532-41F5-80E2-82A69EAAEE01}" dt="2021-03-17T15:35:19.899" v="4344" actId="1076"/>
          <ac:spMkLst>
            <pc:docMk/>
            <pc:sldMk cId="1657246302" sldId="1668"/>
            <ac:spMk id="8" creationId="{F6451781-B914-4282-9F2C-F69A4E1645E2}"/>
          </ac:spMkLst>
        </pc:spChg>
        <pc:spChg chg="mod">
          <ac:chgData name="Jose De Sales Filho" userId="462b8e58-7e92-479b-8723-9a877a59727d" providerId="ADAL" clId="{50CC8ECE-4532-41F5-80E2-82A69EAAEE01}" dt="2021-03-17T15:31:25.018" v="3817" actId="1076"/>
          <ac:spMkLst>
            <pc:docMk/>
            <pc:sldMk cId="1657246302" sldId="1668"/>
            <ac:spMk id="11" creationId="{15FAE0A3-6F78-4872-8FF0-AE96A70DC68B}"/>
          </ac:spMkLst>
        </pc:spChg>
        <pc:spChg chg="del mod">
          <ac:chgData name="Jose De Sales Filho" userId="462b8e58-7e92-479b-8723-9a877a59727d" providerId="ADAL" clId="{50CC8ECE-4532-41F5-80E2-82A69EAAEE01}" dt="2021-03-17T15:22:22.596" v="3752" actId="478"/>
          <ac:spMkLst>
            <pc:docMk/>
            <pc:sldMk cId="1657246302" sldId="1668"/>
            <ac:spMk id="14" creationId="{7F543BD6-4FF1-4293-A9B0-805B97E0FEA6}"/>
          </ac:spMkLst>
        </pc:spChg>
        <pc:picChg chg="add mod">
          <ac:chgData name="Jose De Sales Filho" userId="462b8e58-7e92-479b-8723-9a877a59727d" providerId="ADAL" clId="{50CC8ECE-4532-41F5-80E2-82A69EAAEE01}" dt="2021-03-17T15:35:21.934" v="4345" actId="1076"/>
          <ac:picMkLst>
            <pc:docMk/>
            <pc:sldMk cId="1657246302" sldId="1668"/>
            <ac:picMk id="7" creationId="{8C5ECF9F-C46D-4AB1-9377-B20CF63B9932}"/>
          </ac:picMkLst>
        </pc:picChg>
      </pc:sldChg>
      <pc:sldChg chg="del">
        <pc:chgData name="Jose De Sales Filho" userId="462b8e58-7e92-479b-8723-9a877a59727d" providerId="ADAL" clId="{50CC8ECE-4532-41F5-80E2-82A69EAAEE01}" dt="2021-03-16T22:52:40.197" v="18" actId="47"/>
        <pc:sldMkLst>
          <pc:docMk/>
          <pc:sldMk cId="1022554810" sldId="1669"/>
        </pc:sldMkLst>
      </pc:sldChg>
      <pc:sldChg chg="addSp delSp modSp add mod">
        <pc:chgData name="Jose De Sales Filho" userId="462b8e58-7e92-479b-8723-9a877a59727d" providerId="ADAL" clId="{50CC8ECE-4532-41F5-80E2-82A69EAAEE01}" dt="2021-03-17T15:41:25.046" v="5122" actId="1076"/>
        <pc:sldMkLst>
          <pc:docMk/>
          <pc:sldMk cId="1119207387" sldId="1669"/>
        </pc:sldMkLst>
        <pc:spChg chg="add del mod">
          <ac:chgData name="Jose De Sales Filho" userId="462b8e58-7e92-479b-8723-9a877a59727d" providerId="ADAL" clId="{50CC8ECE-4532-41F5-80E2-82A69EAAEE01}" dt="2021-03-17T15:24:55.304" v="3763" actId="478"/>
          <ac:spMkLst>
            <pc:docMk/>
            <pc:sldMk cId="1119207387" sldId="1669"/>
            <ac:spMk id="3" creationId="{BB2543CD-8EC5-4B03-BDA6-5837B5461017}"/>
          </ac:spMkLst>
        </pc:spChg>
        <pc:spChg chg="add mod">
          <ac:chgData name="Jose De Sales Filho" userId="462b8e58-7e92-479b-8723-9a877a59727d" providerId="ADAL" clId="{50CC8ECE-4532-41F5-80E2-82A69EAAEE01}" dt="2021-03-17T15:36:59.145" v="4529" actId="1076"/>
          <ac:spMkLst>
            <pc:docMk/>
            <pc:sldMk cId="1119207387" sldId="1669"/>
            <ac:spMk id="8" creationId="{65635FC6-E297-47F8-B0DF-6C93BB5BB142}"/>
          </ac:spMkLst>
        </pc:spChg>
        <pc:spChg chg="add mod">
          <ac:chgData name="Jose De Sales Filho" userId="462b8e58-7e92-479b-8723-9a877a59727d" providerId="ADAL" clId="{50CC8ECE-4532-41F5-80E2-82A69EAAEE01}" dt="2021-03-17T15:36:59.145" v="4529" actId="1076"/>
          <ac:spMkLst>
            <pc:docMk/>
            <pc:sldMk cId="1119207387" sldId="1669"/>
            <ac:spMk id="10" creationId="{3D12A1CB-403C-4904-A3E3-F100E0CC37AF}"/>
          </ac:spMkLst>
        </pc:spChg>
        <pc:spChg chg="mod">
          <ac:chgData name="Jose De Sales Filho" userId="462b8e58-7e92-479b-8723-9a877a59727d" providerId="ADAL" clId="{50CC8ECE-4532-41F5-80E2-82A69EAAEE01}" dt="2021-03-17T15:25:03.077" v="3766" actId="1076"/>
          <ac:spMkLst>
            <pc:docMk/>
            <pc:sldMk cId="1119207387" sldId="1669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50CC8ECE-4532-41F5-80E2-82A69EAAEE01}" dt="2021-03-17T15:36:59.145" v="4529" actId="1076"/>
          <ac:spMkLst>
            <pc:docMk/>
            <pc:sldMk cId="1119207387" sldId="1669"/>
            <ac:spMk id="12" creationId="{4A797B65-CDC8-483F-A5C1-963FF250F5ED}"/>
          </ac:spMkLst>
        </pc:spChg>
        <pc:spChg chg="add mod">
          <ac:chgData name="Jose De Sales Filho" userId="462b8e58-7e92-479b-8723-9a877a59727d" providerId="ADAL" clId="{50CC8ECE-4532-41F5-80E2-82A69EAAEE01}" dt="2021-03-17T15:25:07.831" v="3767"/>
          <ac:spMkLst>
            <pc:docMk/>
            <pc:sldMk cId="1119207387" sldId="1669"/>
            <ac:spMk id="13" creationId="{6E9493B8-A927-43E5-890A-ACE647FF15EB}"/>
          </ac:spMkLst>
        </pc:spChg>
        <pc:spChg chg="del">
          <ac:chgData name="Jose De Sales Filho" userId="462b8e58-7e92-479b-8723-9a877a59727d" providerId="ADAL" clId="{50CC8ECE-4532-41F5-80E2-82A69EAAEE01}" dt="2021-03-17T15:24:39.162" v="3762" actId="478"/>
          <ac:spMkLst>
            <pc:docMk/>
            <pc:sldMk cId="1119207387" sldId="1669"/>
            <ac:spMk id="14" creationId="{7F543BD6-4FF1-4293-A9B0-805B97E0FEA6}"/>
          </ac:spMkLst>
        </pc:spChg>
        <pc:spChg chg="add mod">
          <ac:chgData name="Jose De Sales Filho" userId="462b8e58-7e92-479b-8723-9a877a59727d" providerId="ADAL" clId="{50CC8ECE-4532-41F5-80E2-82A69EAAEE01}" dt="2021-03-17T15:41:25.046" v="5122" actId="1076"/>
          <ac:spMkLst>
            <pc:docMk/>
            <pc:sldMk cId="1119207387" sldId="1669"/>
            <ac:spMk id="15" creationId="{4716BC30-7286-49B9-BBFC-EF60E8AF9A84}"/>
          </ac:spMkLst>
        </pc:spChg>
        <pc:picChg chg="add mod">
          <ac:chgData name="Jose De Sales Filho" userId="462b8e58-7e92-479b-8723-9a877a59727d" providerId="ADAL" clId="{50CC8ECE-4532-41F5-80E2-82A69EAAEE01}" dt="2021-03-17T15:36:59.145" v="4529" actId="1076"/>
          <ac:picMkLst>
            <pc:docMk/>
            <pc:sldMk cId="1119207387" sldId="1669"/>
            <ac:picMk id="7" creationId="{81B4C3BE-4BDD-4DEA-AAFC-F113F8D632F4}"/>
          </ac:picMkLst>
        </pc:picChg>
        <pc:picChg chg="add mod">
          <ac:chgData name="Jose De Sales Filho" userId="462b8e58-7e92-479b-8723-9a877a59727d" providerId="ADAL" clId="{50CC8ECE-4532-41F5-80E2-82A69EAAEE01}" dt="2021-03-17T15:36:59.145" v="4529" actId="1076"/>
          <ac:picMkLst>
            <pc:docMk/>
            <pc:sldMk cId="1119207387" sldId="1669"/>
            <ac:picMk id="9" creationId="{93BF0085-D16D-4491-BDCD-1DA03AC9F8BD}"/>
          </ac:picMkLst>
        </pc:picChg>
      </pc:sldChg>
      <pc:sldChg chg="modSp add mod">
        <pc:chgData name="Jose De Sales Filho" userId="462b8e58-7e92-479b-8723-9a877a59727d" providerId="ADAL" clId="{50CC8ECE-4532-41F5-80E2-82A69EAAEE01}" dt="2021-03-17T15:04:23.178" v="3426" actId="20577"/>
        <pc:sldMkLst>
          <pc:docMk/>
          <pc:sldMk cId="2961480732" sldId="1670"/>
        </pc:sldMkLst>
        <pc:spChg chg="mod">
          <ac:chgData name="Jose De Sales Filho" userId="462b8e58-7e92-479b-8723-9a877a59727d" providerId="ADAL" clId="{50CC8ECE-4532-41F5-80E2-82A69EAAEE01}" dt="2021-03-17T15:04:23.178" v="3426" actId="20577"/>
          <ac:spMkLst>
            <pc:docMk/>
            <pc:sldMk cId="2961480732" sldId="1670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50CC8ECE-4532-41F5-80E2-82A69EAAEE01}" dt="2021-03-16T22:52:39.940" v="17" actId="47"/>
        <pc:sldMkLst>
          <pc:docMk/>
          <pc:sldMk cId="3208663631" sldId="1670"/>
        </pc:sldMkLst>
      </pc:sldChg>
      <pc:sldChg chg="addSp delSp modSp add mod">
        <pc:chgData name="Jose De Sales Filho" userId="462b8e58-7e92-479b-8723-9a877a59727d" providerId="ADAL" clId="{50CC8ECE-4532-41F5-80E2-82A69EAAEE01}" dt="2021-03-17T15:15:47.309" v="3693" actId="20577"/>
        <pc:sldMkLst>
          <pc:docMk/>
          <pc:sldMk cId="1126860473" sldId="1671"/>
        </pc:sldMkLst>
        <pc:spChg chg="add del mod">
          <ac:chgData name="Jose De Sales Filho" userId="462b8e58-7e92-479b-8723-9a877a59727d" providerId="ADAL" clId="{50CC8ECE-4532-41F5-80E2-82A69EAAEE01}" dt="2021-03-17T15:05:40.071" v="3437" actId="478"/>
          <ac:spMkLst>
            <pc:docMk/>
            <pc:sldMk cId="1126860473" sldId="1671"/>
            <ac:spMk id="5" creationId="{87CDA5DB-85CB-43DF-9669-17A202E4D5EE}"/>
          </ac:spMkLst>
        </pc:spChg>
        <pc:spChg chg="mod">
          <ac:chgData name="Jose De Sales Filho" userId="462b8e58-7e92-479b-8723-9a877a59727d" providerId="ADAL" clId="{50CC8ECE-4532-41F5-80E2-82A69EAAEE01}" dt="2021-03-17T15:08:47.540" v="3628" actId="14100"/>
          <ac:spMkLst>
            <pc:docMk/>
            <pc:sldMk cId="1126860473" sldId="1671"/>
            <ac:spMk id="6" creationId="{647F47D4-4C4D-4AD8-AD40-8D5F0469DB65}"/>
          </ac:spMkLst>
        </pc:spChg>
        <pc:spChg chg="del">
          <ac:chgData name="Jose De Sales Filho" userId="462b8e58-7e92-479b-8723-9a877a59727d" providerId="ADAL" clId="{50CC8ECE-4532-41F5-80E2-82A69EAAEE01}" dt="2021-03-17T15:05:37.454" v="3436" actId="478"/>
          <ac:spMkLst>
            <pc:docMk/>
            <pc:sldMk cId="1126860473" sldId="1671"/>
            <ac:spMk id="31" creationId="{9E571CF8-7083-4238-B22F-4B4802370921}"/>
          </ac:spMkLst>
        </pc:spChg>
        <pc:spChg chg="del">
          <ac:chgData name="Jose De Sales Filho" userId="462b8e58-7e92-479b-8723-9a877a59727d" providerId="ADAL" clId="{50CC8ECE-4532-41F5-80E2-82A69EAAEE01}" dt="2021-03-17T15:05:34.633" v="3435" actId="478"/>
          <ac:spMkLst>
            <pc:docMk/>
            <pc:sldMk cId="1126860473" sldId="1671"/>
            <ac:spMk id="32" creationId="{666A9F54-1D33-4A1E-8CE0-9BCC9B598510}"/>
          </ac:spMkLst>
        </pc:spChg>
        <pc:spChg chg="del">
          <ac:chgData name="Jose De Sales Filho" userId="462b8e58-7e92-479b-8723-9a877a59727d" providerId="ADAL" clId="{50CC8ECE-4532-41F5-80E2-82A69EAAEE01}" dt="2021-03-17T15:05:34.633" v="3435" actId="478"/>
          <ac:spMkLst>
            <pc:docMk/>
            <pc:sldMk cId="1126860473" sldId="1671"/>
            <ac:spMk id="33" creationId="{9C250E47-3F42-4F54-808D-48809147A45E}"/>
          </ac:spMkLst>
        </pc:spChg>
        <pc:spChg chg="add mod">
          <ac:chgData name="Jose De Sales Filho" userId="462b8e58-7e92-479b-8723-9a877a59727d" providerId="ADAL" clId="{50CC8ECE-4532-41F5-80E2-82A69EAAEE01}" dt="2021-03-17T15:15:47.309" v="3693" actId="20577"/>
          <ac:spMkLst>
            <pc:docMk/>
            <pc:sldMk cId="1126860473" sldId="1671"/>
            <ac:spMk id="34" creationId="{4BD693C5-BA56-42F8-88E7-70FC8F28526F}"/>
          </ac:spMkLst>
        </pc:spChg>
        <pc:spChg chg="add mod">
          <ac:chgData name="Jose De Sales Filho" userId="462b8e58-7e92-479b-8723-9a877a59727d" providerId="ADAL" clId="{50CC8ECE-4532-41F5-80E2-82A69EAAEE01}" dt="2021-03-17T15:05:59.065" v="3446" actId="1076"/>
          <ac:spMkLst>
            <pc:docMk/>
            <pc:sldMk cId="1126860473" sldId="1671"/>
            <ac:spMk id="35" creationId="{7FEF1849-7C87-47DB-A493-BA77C59CFF53}"/>
          </ac:spMkLst>
        </pc:spChg>
        <pc:spChg chg="add mod">
          <ac:chgData name="Jose De Sales Filho" userId="462b8e58-7e92-479b-8723-9a877a59727d" providerId="ADAL" clId="{50CC8ECE-4532-41F5-80E2-82A69EAAEE01}" dt="2021-03-17T15:05:59.065" v="3446" actId="1076"/>
          <ac:spMkLst>
            <pc:docMk/>
            <pc:sldMk cId="1126860473" sldId="1671"/>
            <ac:spMk id="36" creationId="{5843D616-7B77-4628-8B31-27242F82863A}"/>
          </ac:spMkLst>
        </pc:spChg>
        <pc:spChg chg="add mod">
          <ac:chgData name="Jose De Sales Filho" userId="462b8e58-7e92-479b-8723-9a877a59727d" providerId="ADAL" clId="{50CC8ECE-4532-41F5-80E2-82A69EAAEE01}" dt="2021-03-17T15:05:55.877" v="3445" actId="1076"/>
          <ac:spMkLst>
            <pc:docMk/>
            <pc:sldMk cId="1126860473" sldId="1671"/>
            <ac:spMk id="37" creationId="{4C337445-BDE4-4EB6-B097-44C84637385E}"/>
          </ac:spMkLst>
        </pc:spChg>
        <pc:spChg chg="del">
          <ac:chgData name="Jose De Sales Filho" userId="462b8e58-7e92-479b-8723-9a877a59727d" providerId="ADAL" clId="{50CC8ECE-4532-41F5-80E2-82A69EAAEE01}" dt="2021-03-17T15:05:34.633" v="3435" actId="478"/>
          <ac:spMkLst>
            <pc:docMk/>
            <pc:sldMk cId="1126860473" sldId="1671"/>
            <ac:spMk id="38" creationId="{A18C5CC3-3B2E-4218-902C-0C68A40CCB6A}"/>
          </ac:spMkLst>
        </pc:spChg>
        <pc:spChg chg="del">
          <ac:chgData name="Jose De Sales Filho" userId="462b8e58-7e92-479b-8723-9a877a59727d" providerId="ADAL" clId="{50CC8ECE-4532-41F5-80E2-82A69EAAEE01}" dt="2021-03-17T15:05:34.633" v="3435" actId="478"/>
          <ac:spMkLst>
            <pc:docMk/>
            <pc:sldMk cId="1126860473" sldId="1671"/>
            <ac:spMk id="39" creationId="{EAD61408-22B9-4EB8-A649-36E48D15BC91}"/>
          </ac:spMkLst>
        </pc:spChg>
        <pc:spChg chg="del">
          <ac:chgData name="Jose De Sales Filho" userId="462b8e58-7e92-479b-8723-9a877a59727d" providerId="ADAL" clId="{50CC8ECE-4532-41F5-80E2-82A69EAAEE01}" dt="2021-03-17T15:05:34.633" v="3435" actId="478"/>
          <ac:spMkLst>
            <pc:docMk/>
            <pc:sldMk cId="1126860473" sldId="1671"/>
            <ac:spMk id="40" creationId="{D811C22F-FC87-4D6A-A4B7-5FEDECD671EE}"/>
          </ac:spMkLst>
        </pc:spChg>
        <pc:spChg chg="add mod">
          <ac:chgData name="Jose De Sales Filho" userId="462b8e58-7e92-479b-8723-9a877a59727d" providerId="ADAL" clId="{50CC8ECE-4532-41F5-80E2-82A69EAAEE01}" dt="2021-03-17T15:05:55.877" v="3445" actId="1076"/>
          <ac:spMkLst>
            <pc:docMk/>
            <pc:sldMk cId="1126860473" sldId="1671"/>
            <ac:spMk id="41" creationId="{FC82AEC8-060C-4E36-A507-0429C7F3110F}"/>
          </ac:spMkLst>
        </pc:spChg>
      </pc:sldChg>
      <pc:sldChg chg="del">
        <pc:chgData name="Jose De Sales Filho" userId="462b8e58-7e92-479b-8723-9a877a59727d" providerId="ADAL" clId="{50CC8ECE-4532-41F5-80E2-82A69EAAEE01}" dt="2021-03-16T22:52:39.673" v="16" actId="47"/>
        <pc:sldMkLst>
          <pc:docMk/>
          <pc:sldMk cId="2400672481" sldId="1671"/>
        </pc:sldMkLst>
      </pc:sldChg>
      <pc:sldChg chg="add del">
        <pc:chgData name="Jose De Sales Filho" userId="462b8e58-7e92-479b-8723-9a877a59727d" providerId="ADAL" clId="{50CC8ECE-4532-41F5-80E2-82A69EAAEE01}" dt="2021-03-17T15:15:12.015" v="3688" actId="47"/>
        <pc:sldMkLst>
          <pc:docMk/>
          <pc:sldMk cId="48915493" sldId="1672"/>
        </pc:sldMkLst>
      </pc:sldChg>
      <pc:sldChg chg="addSp delSp modSp add mod">
        <pc:chgData name="Jose De Sales Filho" userId="462b8e58-7e92-479b-8723-9a877a59727d" providerId="ADAL" clId="{50CC8ECE-4532-41F5-80E2-82A69EAAEE01}" dt="2021-03-17T15:08:57.078" v="3633" actId="14100"/>
        <pc:sldMkLst>
          <pc:docMk/>
          <pc:sldMk cId="973907695" sldId="1673"/>
        </pc:sldMkLst>
        <pc:spChg chg="add del mod">
          <ac:chgData name="Jose De Sales Filho" userId="462b8e58-7e92-479b-8723-9a877a59727d" providerId="ADAL" clId="{50CC8ECE-4532-41F5-80E2-82A69EAAEE01}" dt="2021-03-17T15:07:01.058" v="3453" actId="478"/>
          <ac:spMkLst>
            <pc:docMk/>
            <pc:sldMk cId="973907695" sldId="1673"/>
            <ac:spMk id="5" creationId="{E0234F77-10CB-4491-8B0D-ED5B3150564B}"/>
          </ac:spMkLst>
        </pc:spChg>
        <pc:spChg chg="mod">
          <ac:chgData name="Jose De Sales Filho" userId="462b8e58-7e92-479b-8723-9a877a59727d" providerId="ADAL" clId="{50CC8ECE-4532-41F5-80E2-82A69EAAEE01}" dt="2021-03-17T15:08:57.078" v="3633" actId="14100"/>
          <ac:spMkLst>
            <pc:docMk/>
            <pc:sldMk cId="973907695" sldId="1673"/>
            <ac:spMk id="6" creationId="{647F47D4-4C4D-4AD8-AD40-8D5F0469DB65}"/>
          </ac:spMkLst>
        </pc:spChg>
        <pc:spChg chg="add mod">
          <ac:chgData name="Jose De Sales Filho" userId="462b8e58-7e92-479b-8723-9a877a59727d" providerId="ADAL" clId="{50CC8ECE-4532-41F5-80E2-82A69EAAEE01}" dt="2021-03-17T15:07:14.761" v="3462" actId="20577"/>
          <ac:spMkLst>
            <pc:docMk/>
            <pc:sldMk cId="973907695" sldId="1673"/>
            <ac:spMk id="31" creationId="{858E2C17-3DB6-4590-A566-EF4C1746521E}"/>
          </ac:spMkLst>
        </pc:spChg>
        <pc:spChg chg="add mod">
          <ac:chgData name="Jose De Sales Filho" userId="462b8e58-7e92-479b-8723-9a877a59727d" providerId="ADAL" clId="{50CC8ECE-4532-41F5-80E2-82A69EAAEE01}" dt="2021-03-17T15:07:17.613" v="3463" actId="1076"/>
          <ac:spMkLst>
            <pc:docMk/>
            <pc:sldMk cId="973907695" sldId="1673"/>
            <ac:spMk id="32" creationId="{1146DD53-32B5-4E60-A1F7-7241F17F9F71}"/>
          </ac:spMkLst>
        </pc:spChg>
        <pc:spChg chg="add mod">
          <ac:chgData name="Jose De Sales Filho" userId="462b8e58-7e92-479b-8723-9a877a59727d" providerId="ADAL" clId="{50CC8ECE-4532-41F5-80E2-82A69EAAEE01}" dt="2021-03-17T15:07:03.932" v="3455" actId="1076"/>
          <ac:spMkLst>
            <pc:docMk/>
            <pc:sldMk cId="973907695" sldId="1673"/>
            <ac:spMk id="33" creationId="{45DB578D-5D1B-43A3-90A3-7A9EF5DB2797}"/>
          </ac:spMkLst>
        </pc:spChg>
        <pc:spChg chg="del">
          <ac:chgData name="Jose De Sales Filho" userId="462b8e58-7e92-479b-8723-9a877a59727d" providerId="ADAL" clId="{50CC8ECE-4532-41F5-80E2-82A69EAAEE01}" dt="2021-03-17T15:06:58.798" v="3452" actId="478"/>
          <ac:spMkLst>
            <pc:docMk/>
            <pc:sldMk cId="973907695" sldId="1673"/>
            <ac:spMk id="34" creationId="{4BD693C5-BA56-42F8-88E7-70FC8F28526F}"/>
          </ac:spMkLst>
        </pc:spChg>
        <pc:spChg chg="del">
          <ac:chgData name="Jose De Sales Filho" userId="462b8e58-7e92-479b-8723-9a877a59727d" providerId="ADAL" clId="{50CC8ECE-4532-41F5-80E2-82A69EAAEE01}" dt="2021-03-17T15:06:55.725" v="3451" actId="478"/>
          <ac:spMkLst>
            <pc:docMk/>
            <pc:sldMk cId="973907695" sldId="1673"/>
            <ac:spMk id="35" creationId="{7FEF1849-7C87-47DB-A493-BA77C59CFF53}"/>
          </ac:spMkLst>
        </pc:spChg>
        <pc:spChg chg="del">
          <ac:chgData name="Jose De Sales Filho" userId="462b8e58-7e92-479b-8723-9a877a59727d" providerId="ADAL" clId="{50CC8ECE-4532-41F5-80E2-82A69EAAEE01}" dt="2021-03-17T15:06:55.725" v="3451" actId="478"/>
          <ac:spMkLst>
            <pc:docMk/>
            <pc:sldMk cId="973907695" sldId="1673"/>
            <ac:spMk id="36" creationId="{5843D616-7B77-4628-8B31-27242F82863A}"/>
          </ac:spMkLst>
        </pc:spChg>
        <pc:spChg chg="del">
          <ac:chgData name="Jose De Sales Filho" userId="462b8e58-7e92-479b-8723-9a877a59727d" providerId="ADAL" clId="{50CC8ECE-4532-41F5-80E2-82A69EAAEE01}" dt="2021-03-17T15:06:55.725" v="3451" actId="478"/>
          <ac:spMkLst>
            <pc:docMk/>
            <pc:sldMk cId="973907695" sldId="1673"/>
            <ac:spMk id="37" creationId="{4C337445-BDE4-4EB6-B097-44C84637385E}"/>
          </ac:spMkLst>
        </pc:spChg>
        <pc:spChg chg="add mod">
          <ac:chgData name="Jose De Sales Filho" userId="462b8e58-7e92-479b-8723-9a877a59727d" providerId="ADAL" clId="{50CC8ECE-4532-41F5-80E2-82A69EAAEE01}" dt="2021-03-17T15:07:21.159" v="3464" actId="1076"/>
          <ac:spMkLst>
            <pc:docMk/>
            <pc:sldMk cId="973907695" sldId="1673"/>
            <ac:spMk id="38" creationId="{CC31444E-CECB-4A4A-94B7-A6E3A572384D}"/>
          </ac:spMkLst>
        </pc:spChg>
        <pc:spChg chg="add mod">
          <ac:chgData name="Jose De Sales Filho" userId="462b8e58-7e92-479b-8723-9a877a59727d" providerId="ADAL" clId="{50CC8ECE-4532-41F5-80E2-82A69EAAEE01}" dt="2021-03-17T15:07:21.159" v="3464" actId="1076"/>
          <ac:spMkLst>
            <pc:docMk/>
            <pc:sldMk cId="973907695" sldId="1673"/>
            <ac:spMk id="39" creationId="{55A10125-C84E-47B0-8457-2643CCCC4D6E}"/>
          </ac:spMkLst>
        </pc:spChg>
        <pc:spChg chg="add mod">
          <ac:chgData name="Jose De Sales Filho" userId="462b8e58-7e92-479b-8723-9a877a59727d" providerId="ADAL" clId="{50CC8ECE-4532-41F5-80E2-82A69EAAEE01}" dt="2021-03-17T15:07:24.323" v="3465" actId="1076"/>
          <ac:spMkLst>
            <pc:docMk/>
            <pc:sldMk cId="973907695" sldId="1673"/>
            <ac:spMk id="40" creationId="{1335E3B1-9233-4B57-90CF-377B0CBD1E9E}"/>
          </ac:spMkLst>
        </pc:spChg>
        <pc:spChg chg="del">
          <ac:chgData name="Jose De Sales Filho" userId="462b8e58-7e92-479b-8723-9a877a59727d" providerId="ADAL" clId="{50CC8ECE-4532-41F5-80E2-82A69EAAEE01}" dt="2021-03-17T15:06:55.725" v="3451" actId="478"/>
          <ac:spMkLst>
            <pc:docMk/>
            <pc:sldMk cId="973907695" sldId="1673"/>
            <ac:spMk id="41" creationId="{FC82AEC8-060C-4E36-A507-0429C7F3110F}"/>
          </ac:spMkLst>
        </pc:spChg>
        <pc:spChg chg="add mod">
          <ac:chgData name="Jose De Sales Filho" userId="462b8e58-7e92-479b-8723-9a877a59727d" providerId="ADAL" clId="{50CC8ECE-4532-41F5-80E2-82A69EAAEE01}" dt="2021-03-17T15:07:27.067" v="3466" actId="1076"/>
          <ac:spMkLst>
            <pc:docMk/>
            <pc:sldMk cId="973907695" sldId="1673"/>
            <ac:spMk id="42" creationId="{403A2105-150E-4D69-AA9F-4CF4CF3C804B}"/>
          </ac:spMkLst>
        </pc:spChg>
        <pc:picChg chg="mod">
          <ac:chgData name="Jose De Sales Filho" userId="462b8e58-7e92-479b-8723-9a877a59727d" providerId="ADAL" clId="{50CC8ECE-4532-41F5-80E2-82A69EAAEE01}" dt="2021-03-17T15:08:50.930" v="3630" actId="1076"/>
          <ac:picMkLst>
            <pc:docMk/>
            <pc:sldMk cId="973907695" sldId="1673"/>
            <ac:picMk id="3" creationId="{4FA5C5BC-1FEF-46B6-8F2C-3E163A3BD61A}"/>
          </ac:picMkLst>
        </pc:picChg>
      </pc:sldChg>
      <pc:sldChg chg="del">
        <pc:chgData name="Jose De Sales Filho" userId="462b8e58-7e92-479b-8723-9a877a59727d" providerId="ADAL" clId="{50CC8ECE-4532-41F5-80E2-82A69EAAEE01}" dt="2021-03-16T22:52:40.474" v="19" actId="47"/>
        <pc:sldMkLst>
          <pc:docMk/>
          <pc:sldMk cId="4076478037" sldId="1673"/>
        </pc:sldMkLst>
      </pc:sldChg>
      <pc:sldChg chg="del">
        <pc:chgData name="Jose De Sales Filho" userId="462b8e58-7e92-479b-8723-9a877a59727d" providerId="ADAL" clId="{50CC8ECE-4532-41F5-80E2-82A69EAAEE01}" dt="2021-03-16T22:52:41.079" v="21" actId="47"/>
        <pc:sldMkLst>
          <pc:docMk/>
          <pc:sldMk cId="1577644682" sldId="1674"/>
        </pc:sldMkLst>
      </pc:sldChg>
      <pc:sldChg chg="addSp delSp modSp add mod">
        <pc:chgData name="Jose De Sales Filho" userId="462b8e58-7e92-479b-8723-9a877a59727d" providerId="ADAL" clId="{50CC8ECE-4532-41F5-80E2-82A69EAAEE01}" dt="2021-03-17T15:58:49.428" v="6216" actId="14100"/>
        <pc:sldMkLst>
          <pc:docMk/>
          <pc:sldMk cId="3318836086" sldId="1674"/>
        </pc:sldMkLst>
        <pc:spChg chg="add del mod">
          <ac:chgData name="Jose De Sales Filho" userId="462b8e58-7e92-479b-8723-9a877a59727d" providerId="ADAL" clId="{50CC8ECE-4532-41F5-80E2-82A69EAAEE01}" dt="2021-03-17T15:49:57.953" v="5284" actId="478"/>
          <ac:spMkLst>
            <pc:docMk/>
            <pc:sldMk cId="3318836086" sldId="1674"/>
            <ac:spMk id="2" creationId="{4A497D64-32BD-4066-880B-98C7846186ED}"/>
          </ac:spMkLst>
        </pc:spChg>
        <pc:spChg chg="add mod">
          <ac:chgData name="Jose De Sales Filho" userId="462b8e58-7e92-479b-8723-9a877a59727d" providerId="ADAL" clId="{50CC8ECE-4532-41F5-80E2-82A69EAAEE01}" dt="2021-03-17T15:52:42.491" v="5341" actId="403"/>
          <ac:spMkLst>
            <pc:docMk/>
            <pc:sldMk cId="3318836086" sldId="1674"/>
            <ac:spMk id="10" creationId="{AF41BCCB-5E5A-4330-8F69-3D56562436FA}"/>
          </ac:spMkLst>
        </pc:spChg>
        <pc:spChg chg="mod">
          <ac:chgData name="Jose De Sales Filho" userId="462b8e58-7e92-479b-8723-9a877a59727d" providerId="ADAL" clId="{50CC8ECE-4532-41F5-80E2-82A69EAAEE01}" dt="2021-03-17T15:47:36.088" v="5252" actId="20577"/>
          <ac:spMkLst>
            <pc:docMk/>
            <pc:sldMk cId="3318836086" sldId="1674"/>
            <ac:spMk id="11" creationId="{15FAE0A3-6F78-4872-8FF0-AE96A70DC68B}"/>
          </ac:spMkLst>
        </pc:spChg>
        <pc:spChg chg="add mod">
          <ac:chgData name="Jose De Sales Filho" userId="462b8e58-7e92-479b-8723-9a877a59727d" providerId="ADAL" clId="{50CC8ECE-4532-41F5-80E2-82A69EAAEE01}" dt="2021-03-17T15:58:28.402" v="6188" actId="20577"/>
          <ac:spMkLst>
            <pc:docMk/>
            <pc:sldMk cId="3318836086" sldId="1674"/>
            <ac:spMk id="14" creationId="{F3D7BF75-1E86-4B24-91AA-708674F7E2E7}"/>
          </ac:spMkLst>
        </pc:spChg>
        <pc:spChg chg="add mod">
          <ac:chgData name="Jose De Sales Filho" userId="462b8e58-7e92-479b-8723-9a877a59727d" providerId="ADAL" clId="{50CC8ECE-4532-41F5-80E2-82A69EAAEE01}" dt="2021-03-17T15:58:49.428" v="6216" actId="14100"/>
          <ac:spMkLst>
            <pc:docMk/>
            <pc:sldMk cId="3318836086" sldId="1674"/>
            <ac:spMk id="15" creationId="{777B6E71-B5BF-41DD-9DAC-104CD072CB73}"/>
          </ac:spMkLst>
        </pc:spChg>
        <pc:picChg chg="add del mod">
          <ac:chgData name="Jose De Sales Filho" userId="462b8e58-7e92-479b-8723-9a877a59727d" providerId="ADAL" clId="{50CC8ECE-4532-41F5-80E2-82A69EAAEE01}" dt="2021-03-17T15:49:57.953" v="5284" actId="478"/>
          <ac:picMkLst>
            <pc:docMk/>
            <pc:sldMk cId="3318836086" sldId="1674"/>
            <ac:picMk id="6" creationId="{66ED994C-CC42-4F8A-859E-8B96094F65A8}"/>
          </ac:picMkLst>
        </pc:picChg>
        <pc:picChg chg="add del mod">
          <ac:chgData name="Jose De Sales Filho" userId="462b8e58-7e92-479b-8723-9a877a59727d" providerId="ADAL" clId="{50CC8ECE-4532-41F5-80E2-82A69EAAEE01}" dt="2021-03-17T15:53:01.991" v="5358" actId="21"/>
          <ac:picMkLst>
            <pc:docMk/>
            <pc:sldMk cId="3318836086" sldId="1674"/>
            <ac:picMk id="7" creationId="{2C664C3D-A4FB-4450-A092-0439307EEE10}"/>
          </ac:picMkLst>
        </pc:picChg>
        <pc:picChg chg="add mod">
          <ac:chgData name="Jose De Sales Filho" userId="462b8e58-7e92-479b-8723-9a877a59727d" providerId="ADAL" clId="{50CC8ECE-4532-41F5-80E2-82A69EAAEE01}" dt="2021-03-17T15:57:30.810" v="5992" actId="1076"/>
          <ac:picMkLst>
            <pc:docMk/>
            <pc:sldMk cId="3318836086" sldId="1674"/>
            <ac:picMk id="8" creationId="{0F1D149A-C2BA-4EFC-A320-2EF809BCB830}"/>
          </ac:picMkLst>
        </pc:picChg>
        <pc:picChg chg="add del mod">
          <ac:chgData name="Jose De Sales Filho" userId="462b8e58-7e92-479b-8723-9a877a59727d" providerId="ADAL" clId="{50CC8ECE-4532-41F5-80E2-82A69EAAEE01}" dt="2021-03-17T15:51:39.917" v="5328" actId="478"/>
          <ac:picMkLst>
            <pc:docMk/>
            <pc:sldMk cId="3318836086" sldId="1674"/>
            <ac:picMk id="12" creationId="{819CAE2E-3B1D-450C-8F4E-EF3915FCF577}"/>
          </ac:picMkLst>
        </pc:picChg>
        <pc:picChg chg="add mod">
          <ac:chgData name="Jose De Sales Filho" userId="462b8e58-7e92-479b-8723-9a877a59727d" providerId="ADAL" clId="{50CC8ECE-4532-41F5-80E2-82A69EAAEE01}" dt="2021-03-17T15:57:29.614" v="5991" actId="1076"/>
          <ac:picMkLst>
            <pc:docMk/>
            <pc:sldMk cId="3318836086" sldId="1674"/>
            <ac:picMk id="13" creationId="{C24C0152-8BC2-4E19-A0E6-C65D007F54B6}"/>
          </ac:picMkLst>
        </pc:picChg>
      </pc:sldChg>
      <pc:sldChg chg="addSp modSp add mod">
        <pc:chgData name="Jose De Sales Filho" userId="462b8e58-7e92-479b-8723-9a877a59727d" providerId="ADAL" clId="{50CC8ECE-4532-41F5-80E2-82A69EAAEE01}" dt="2021-03-17T15:41:09.063" v="5121" actId="403"/>
        <pc:sldMkLst>
          <pc:docMk/>
          <pc:sldMk cId="685889719" sldId="1675"/>
        </pc:sldMkLst>
        <pc:spChg chg="add mod">
          <ac:chgData name="Jose De Sales Filho" userId="462b8e58-7e92-479b-8723-9a877a59727d" providerId="ADAL" clId="{50CC8ECE-4532-41F5-80E2-82A69EAAEE01}" dt="2021-03-17T15:41:09.063" v="5121" actId="403"/>
          <ac:spMkLst>
            <pc:docMk/>
            <pc:sldMk cId="685889719" sldId="1675"/>
            <ac:spMk id="7" creationId="{744220AE-155F-4007-AE25-320812E657A7}"/>
          </ac:spMkLst>
        </pc:spChg>
        <pc:spChg chg="mod">
          <ac:chgData name="Jose De Sales Filho" userId="462b8e58-7e92-479b-8723-9a877a59727d" providerId="ADAL" clId="{50CC8ECE-4532-41F5-80E2-82A69EAAEE01}" dt="2021-03-17T15:07:53.507" v="3556" actId="20577"/>
          <ac:spMkLst>
            <pc:docMk/>
            <pc:sldMk cId="685889719" sldId="1675"/>
            <ac:spMk id="11" creationId="{15FAE0A3-6F78-4872-8FF0-AE96A70DC68B}"/>
          </ac:spMkLst>
        </pc:spChg>
        <pc:picChg chg="add mod">
          <ac:chgData name="Jose De Sales Filho" userId="462b8e58-7e92-479b-8723-9a877a59727d" providerId="ADAL" clId="{50CC8ECE-4532-41F5-80E2-82A69EAAEE01}" dt="2021-03-17T15:41:02.636" v="5120" actId="1076"/>
          <ac:picMkLst>
            <pc:docMk/>
            <pc:sldMk cId="685889719" sldId="1675"/>
            <ac:picMk id="6" creationId="{AB68A6ED-DA59-4C16-B735-6BAC30711FD6}"/>
          </ac:picMkLst>
        </pc:picChg>
      </pc:sldChg>
      <pc:sldChg chg="del">
        <pc:chgData name="Jose De Sales Filho" userId="462b8e58-7e92-479b-8723-9a877a59727d" providerId="ADAL" clId="{50CC8ECE-4532-41F5-80E2-82A69EAAEE01}" dt="2021-03-16T22:52:41.416" v="22" actId="47"/>
        <pc:sldMkLst>
          <pc:docMk/>
          <pc:sldMk cId="2449754464" sldId="1675"/>
        </pc:sldMkLst>
      </pc:sldChg>
      <pc:sldChg chg="modSp add del mod">
        <pc:chgData name="Jose De Sales Filho" userId="462b8e58-7e92-479b-8723-9a877a59727d" providerId="ADAL" clId="{50CC8ECE-4532-41F5-80E2-82A69EAAEE01}" dt="2021-03-17T15:18:54.809" v="3704" actId="47"/>
        <pc:sldMkLst>
          <pc:docMk/>
          <pc:sldMk cId="1667922842" sldId="1676"/>
        </pc:sldMkLst>
        <pc:spChg chg="mod">
          <ac:chgData name="Jose De Sales Filho" userId="462b8e58-7e92-479b-8723-9a877a59727d" providerId="ADAL" clId="{50CC8ECE-4532-41F5-80E2-82A69EAAEE01}" dt="2021-03-17T15:08:03.879" v="3567" actId="20577"/>
          <ac:spMkLst>
            <pc:docMk/>
            <pc:sldMk cId="1667922842" sldId="1676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50CC8ECE-4532-41F5-80E2-82A69EAAEE01}" dt="2021-03-16T22:52:41.693" v="23" actId="47"/>
        <pc:sldMkLst>
          <pc:docMk/>
          <pc:sldMk cId="2798805991" sldId="1676"/>
        </pc:sldMkLst>
      </pc:sldChg>
      <pc:sldChg chg="modSp add mod">
        <pc:chgData name="Jose De Sales Filho" userId="462b8e58-7e92-479b-8723-9a877a59727d" providerId="ADAL" clId="{50CC8ECE-4532-41F5-80E2-82A69EAAEE01}" dt="2021-03-17T15:08:14.795" v="3610" actId="20577"/>
        <pc:sldMkLst>
          <pc:docMk/>
          <pc:sldMk cId="901396342" sldId="1677"/>
        </pc:sldMkLst>
        <pc:spChg chg="mod">
          <ac:chgData name="Jose De Sales Filho" userId="462b8e58-7e92-479b-8723-9a877a59727d" providerId="ADAL" clId="{50CC8ECE-4532-41F5-80E2-82A69EAAEE01}" dt="2021-03-17T15:08:14.795" v="3610" actId="20577"/>
          <ac:spMkLst>
            <pc:docMk/>
            <pc:sldMk cId="901396342" sldId="1677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50CC8ECE-4532-41F5-80E2-82A69EAAEE01}" dt="2021-03-16T22:52:41.965" v="24" actId="47"/>
        <pc:sldMkLst>
          <pc:docMk/>
          <pc:sldMk cId="4004784821" sldId="1677"/>
        </pc:sldMkLst>
      </pc:sldChg>
      <pc:sldChg chg="modSp add mod">
        <pc:chgData name="Jose De Sales Filho" userId="462b8e58-7e92-479b-8723-9a877a59727d" providerId="ADAL" clId="{50CC8ECE-4532-41F5-80E2-82A69EAAEE01}" dt="2021-03-17T15:08:21.819" v="3626" actId="20577"/>
        <pc:sldMkLst>
          <pc:docMk/>
          <pc:sldMk cId="261362192" sldId="1678"/>
        </pc:sldMkLst>
        <pc:spChg chg="mod">
          <ac:chgData name="Jose De Sales Filho" userId="462b8e58-7e92-479b-8723-9a877a59727d" providerId="ADAL" clId="{50CC8ECE-4532-41F5-80E2-82A69EAAEE01}" dt="2021-03-17T15:08:21.819" v="3626" actId="20577"/>
          <ac:spMkLst>
            <pc:docMk/>
            <pc:sldMk cId="261362192" sldId="1678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50CC8ECE-4532-41F5-80E2-82A69EAAEE01}" dt="2021-03-16T22:52:38.236" v="11" actId="47"/>
        <pc:sldMkLst>
          <pc:docMk/>
          <pc:sldMk cId="1719885150" sldId="1678"/>
        </pc:sldMkLst>
      </pc:sldChg>
      <pc:sldChg chg="del">
        <pc:chgData name="Jose De Sales Filho" userId="462b8e58-7e92-479b-8723-9a877a59727d" providerId="ADAL" clId="{50CC8ECE-4532-41F5-80E2-82A69EAAEE01}" dt="2021-03-16T22:52:38.449" v="12" actId="47"/>
        <pc:sldMkLst>
          <pc:docMk/>
          <pc:sldMk cId="501139938" sldId="1679"/>
        </pc:sldMkLst>
      </pc:sldChg>
      <pc:sldChg chg="addSp delSp modSp add mod">
        <pc:chgData name="Jose De Sales Filho" userId="462b8e58-7e92-479b-8723-9a877a59727d" providerId="ADAL" clId="{50CC8ECE-4532-41F5-80E2-82A69EAAEE01}" dt="2021-03-17T15:09:49.721" v="3649" actId="20577"/>
        <pc:sldMkLst>
          <pc:docMk/>
          <pc:sldMk cId="913099703" sldId="1679"/>
        </pc:sldMkLst>
        <pc:spChg chg="add del mod">
          <ac:chgData name="Jose De Sales Filho" userId="462b8e58-7e92-479b-8723-9a877a59727d" providerId="ADAL" clId="{50CC8ECE-4532-41F5-80E2-82A69EAAEE01}" dt="2021-03-17T15:09:29.963" v="3637" actId="478"/>
          <ac:spMkLst>
            <pc:docMk/>
            <pc:sldMk cId="913099703" sldId="1679"/>
            <ac:spMk id="5" creationId="{D339CBF6-5316-4CAE-94B9-1F15E7619274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31" creationId="{858E2C17-3DB6-4590-A566-EF4C1746521E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32" creationId="{1146DD53-32B5-4E60-A1F7-7241F17F9F71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33" creationId="{45DB578D-5D1B-43A3-90A3-7A9EF5DB2797}"/>
          </ac:spMkLst>
        </pc:spChg>
        <pc:spChg chg="add mod">
          <ac:chgData name="Jose De Sales Filho" userId="462b8e58-7e92-479b-8723-9a877a59727d" providerId="ADAL" clId="{50CC8ECE-4532-41F5-80E2-82A69EAAEE01}" dt="2021-03-17T15:09:49.721" v="3649" actId="20577"/>
          <ac:spMkLst>
            <pc:docMk/>
            <pc:sldMk cId="913099703" sldId="1679"/>
            <ac:spMk id="34" creationId="{B346FA7E-D120-4C51-B6C6-98DF9AAD60C8}"/>
          </ac:spMkLst>
        </pc:spChg>
        <pc:spChg chg="add mod">
          <ac:chgData name="Jose De Sales Filho" userId="462b8e58-7e92-479b-8723-9a877a59727d" providerId="ADAL" clId="{50CC8ECE-4532-41F5-80E2-82A69EAAEE01}" dt="2021-03-17T15:09:47.102" v="3644" actId="1076"/>
          <ac:spMkLst>
            <pc:docMk/>
            <pc:sldMk cId="913099703" sldId="1679"/>
            <ac:spMk id="35" creationId="{65716DBA-A8AC-4F2A-996E-147D844374AE}"/>
          </ac:spMkLst>
        </pc:spChg>
        <pc:spChg chg="add mod">
          <ac:chgData name="Jose De Sales Filho" userId="462b8e58-7e92-479b-8723-9a877a59727d" providerId="ADAL" clId="{50CC8ECE-4532-41F5-80E2-82A69EAAEE01}" dt="2021-03-17T15:09:47.102" v="3644" actId="1076"/>
          <ac:spMkLst>
            <pc:docMk/>
            <pc:sldMk cId="913099703" sldId="1679"/>
            <ac:spMk id="36" creationId="{9BFB89A5-BB62-4933-9192-27AB11C77DF5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38" creationId="{CC31444E-CECB-4A4A-94B7-A6E3A572384D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39" creationId="{55A10125-C84E-47B0-8457-2643CCCC4D6E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40" creationId="{1335E3B1-9233-4B57-90CF-377B0CBD1E9E}"/>
          </ac:spMkLst>
        </pc:spChg>
        <pc:spChg chg="del">
          <ac:chgData name="Jose De Sales Filho" userId="462b8e58-7e92-479b-8723-9a877a59727d" providerId="ADAL" clId="{50CC8ECE-4532-41F5-80E2-82A69EAAEE01}" dt="2021-03-17T15:09:27.827" v="3635" actId="478"/>
          <ac:spMkLst>
            <pc:docMk/>
            <pc:sldMk cId="913099703" sldId="1679"/>
            <ac:spMk id="42" creationId="{403A2105-150E-4D69-AA9F-4CF4CF3C804B}"/>
          </ac:spMkLst>
        </pc:spChg>
      </pc:sldChg>
      <pc:sldChg chg="modSp add mod">
        <pc:chgData name="Jose De Sales Filho" userId="462b8e58-7e92-479b-8723-9a877a59727d" providerId="ADAL" clId="{50CC8ECE-4532-41F5-80E2-82A69EAAEE01}" dt="2021-03-17T15:10:09.200" v="3681" actId="20577"/>
        <pc:sldMkLst>
          <pc:docMk/>
          <pc:sldMk cId="1049761263" sldId="1680"/>
        </pc:sldMkLst>
        <pc:spChg chg="mod">
          <ac:chgData name="Jose De Sales Filho" userId="462b8e58-7e92-479b-8723-9a877a59727d" providerId="ADAL" clId="{50CC8ECE-4532-41F5-80E2-82A69EAAEE01}" dt="2021-03-17T15:10:09.200" v="3681" actId="20577"/>
          <ac:spMkLst>
            <pc:docMk/>
            <pc:sldMk cId="1049761263" sldId="1680"/>
            <ac:spMk id="11" creationId="{15FAE0A3-6F78-4872-8FF0-AE96A70DC68B}"/>
          </ac:spMkLst>
        </pc:spChg>
      </pc:sldChg>
      <pc:sldChg chg="delSp modSp add del mod">
        <pc:chgData name="Jose De Sales Filho" userId="462b8e58-7e92-479b-8723-9a877a59727d" providerId="ADAL" clId="{50CC8ECE-4532-41F5-80E2-82A69EAAEE01}" dt="2021-03-17T15:10:02.830" v="3655" actId="47"/>
        <pc:sldMkLst>
          <pc:docMk/>
          <pc:sldMk cId="1856693712" sldId="1680"/>
        </pc:sldMkLst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6" creationId="{647F47D4-4C4D-4AD8-AD40-8D5F0469DB65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3" creationId="{6CE19C40-CE82-4E99-9A9D-C1605B3A5276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4" creationId="{608789C8-1558-4BF5-B698-5A52CD02679B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5" creationId="{EDEBC703-6B35-4A67-91FC-9E6813F2E66E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6" creationId="{9D2CF3B4-03E7-408C-9266-51FDA19C5588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7" creationId="{1EBE253B-6A39-4EDA-BA02-C9209CF55B75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8" creationId="{C3A36F08-62C2-4B22-B837-B57D8285A736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19" creationId="{7C892034-5A44-483C-9805-CBF0980C350A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0" creationId="{C1F42A98-937E-4388-A974-5BFB75FA8CF1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1" creationId="{6490B7DA-C00B-435D-9A51-05ED0BE708C7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2" creationId="{3689372C-58C9-4002-8444-14DD1705AA04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3" creationId="{2E6B340F-7474-428A-B569-116C15CDCD8E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4" creationId="{8F78AAB8-2A45-4A0A-BA4E-F448D503E751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7" creationId="{C4EE541D-704A-4060-A797-3BF52DBADFEA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8" creationId="{7C3F1F7E-D09F-4057-9CD8-D91FA524B661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29" creationId="{464850A2-34C1-4582-A803-6AC9B83A5C0F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30" creationId="{7A9CEDB8-10FE-443F-97E3-6A31D707A73E}"/>
          </ac:spMkLst>
        </pc:spChg>
        <pc:spChg chg="del mod">
          <ac:chgData name="Jose De Sales Filho" userId="462b8e58-7e92-479b-8723-9a877a59727d" providerId="ADAL" clId="{50CC8ECE-4532-41F5-80E2-82A69EAAEE01}" dt="2021-03-17T15:09:58.889" v="3654" actId="478"/>
          <ac:spMkLst>
            <pc:docMk/>
            <pc:sldMk cId="1856693712" sldId="1680"/>
            <ac:spMk id="34" creationId="{B346FA7E-D120-4C51-B6C6-98DF9AAD60C8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35" creationId="{65716DBA-A8AC-4F2A-996E-147D844374AE}"/>
          </ac:spMkLst>
        </pc:spChg>
        <pc:spChg chg="del">
          <ac:chgData name="Jose De Sales Filho" userId="462b8e58-7e92-479b-8723-9a877a59727d" providerId="ADAL" clId="{50CC8ECE-4532-41F5-80E2-82A69EAAEE01}" dt="2021-03-17T15:09:57.285" v="3652" actId="478"/>
          <ac:spMkLst>
            <pc:docMk/>
            <pc:sldMk cId="1856693712" sldId="1680"/>
            <ac:spMk id="36" creationId="{9BFB89A5-BB62-4933-9192-27AB11C77DF5}"/>
          </ac:spMkLst>
        </pc:spChg>
        <pc:picChg chg="del">
          <ac:chgData name="Jose De Sales Filho" userId="462b8e58-7e92-479b-8723-9a877a59727d" providerId="ADAL" clId="{50CC8ECE-4532-41F5-80E2-82A69EAAEE01}" dt="2021-03-17T15:09:55.379" v="3651" actId="478"/>
          <ac:picMkLst>
            <pc:docMk/>
            <pc:sldMk cId="1856693712" sldId="1680"/>
            <ac:picMk id="3" creationId="{4FA5C5BC-1FEF-46B6-8F2C-3E163A3BD61A}"/>
          </ac:picMkLst>
        </pc:picChg>
      </pc:sldChg>
      <pc:sldChg chg="del">
        <pc:chgData name="Jose De Sales Filho" userId="462b8e58-7e92-479b-8723-9a877a59727d" providerId="ADAL" clId="{50CC8ECE-4532-41F5-80E2-82A69EAAEE01}" dt="2021-03-16T22:52:42.874" v="27" actId="47"/>
        <pc:sldMkLst>
          <pc:docMk/>
          <pc:sldMk cId="3881502771" sldId="1680"/>
        </pc:sldMkLst>
      </pc:sldChg>
      <pc:sldChg chg="addSp delSp modSp add mod setBg">
        <pc:chgData name="Jose De Sales Filho" userId="462b8e58-7e92-479b-8723-9a877a59727d" providerId="ADAL" clId="{50CC8ECE-4532-41F5-80E2-82A69EAAEE01}" dt="2021-03-17T15:52:29.852" v="5337" actId="26606"/>
        <pc:sldMkLst>
          <pc:docMk/>
          <pc:sldMk cId="3119302037" sldId="1683"/>
        </pc:sldMkLst>
        <pc:spChg chg="add del mod">
          <ac:chgData name="Jose De Sales Filho" userId="462b8e58-7e92-479b-8723-9a877a59727d" providerId="ADAL" clId="{50CC8ECE-4532-41F5-80E2-82A69EAAEE01}" dt="2021-03-17T15:21:55.198" v="3751" actId="478"/>
          <ac:spMkLst>
            <pc:docMk/>
            <pc:sldMk cId="3119302037" sldId="1683"/>
            <ac:spMk id="3" creationId="{3BA96FEC-FF81-4E52-BF93-CBE5B8323323}"/>
          </ac:spMkLst>
        </pc:spChg>
        <pc:spChg chg="mod ord">
          <ac:chgData name="Jose De Sales Filho" userId="462b8e58-7e92-479b-8723-9a877a59727d" providerId="ADAL" clId="{50CC8ECE-4532-41F5-80E2-82A69EAAEE01}" dt="2021-03-17T15:52:29.852" v="5337" actId="26606"/>
          <ac:spMkLst>
            <pc:docMk/>
            <pc:sldMk cId="3119302037" sldId="1683"/>
            <ac:spMk id="4" creationId="{A7DBF0E4-A44A-4740-916D-5F1F72F67268}"/>
          </ac:spMkLst>
        </pc:spChg>
        <pc:spChg chg="mod">
          <ac:chgData name="Jose De Sales Filho" userId="462b8e58-7e92-479b-8723-9a877a59727d" providerId="ADAL" clId="{50CC8ECE-4532-41F5-80E2-82A69EAAEE01}" dt="2021-03-17T15:52:29.852" v="5337" actId="26606"/>
          <ac:spMkLst>
            <pc:docMk/>
            <pc:sldMk cId="3119302037" sldId="1683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50CC8ECE-4532-41F5-80E2-82A69EAAEE01}" dt="2021-03-17T15:21:54.209" v="3750" actId="478"/>
          <ac:spMkLst>
            <pc:docMk/>
            <pc:sldMk cId="3119302037" sldId="1683"/>
            <ac:spMk id="14" creationId="{7F543BD6-4FF1-4293-A9B0-805B97E0FEA6}"/>
          </ac:spMkLst>
        </pc:spChg>
        <pc:spChg chg="add del">
          <ac:chgData name="Jose De Sales Filho" userId="462b8e58-7e92-479b-8723-9a877a59727d" providerId="ADAL" clId="{50CC8ECE-4532-41F5-80E2-82A69EAAEE01}" dt="2021-03-17T15:52:29.852" v="5337" actId="26606"/>
          <ac:spMkLst>
            <pc:docMk/>
            <pc:sldMk cId="3119302037" sldId="1683"/>
            <ac:spMk id="16" creationId="{D4771268-CB57-404A-9271-370EB28F6090}"/>
          </ac:spMkLst>
        </pc:spChg>
        <pc:picChg chg="add mod">
          <ac:chgData name="Jose De Sales Filho" userId="462b8e58-7e92-479b-8723-9a877a59727d" providerId="ADAL" clId="{50CC8ECE-4532-41F5-80E2-82A69EAAEE01}" dt="2021-03-17T15:52:29.852" v="5337" actId="26606"/>
          <ac:picMkLst>
            <pc:docMk/>
            <pc:sldMk cId="3119302037" sldId="1683"/>
            <ac:picMk id="7" creationId="{6C9F5D35-EE18-494D-A8C9-93D131ED08A8}"/>
          </ac:picMkLst>
        </pc:picChg>
      </pc:sldChg>
      <pc:sldChg chg="add del">
        <pc:chgData name="Jose De Sales Filho" userId="462b8e58-7e92-479b-8723-9a877a59727d" providerId="ADAL" clId="{50CC8ECE-4532-41F5-80E2-82A69EAAEE01}" dt="2021-03-17T15:21:39.671" v="3707"/>
        <pc:sldMkLst>
          <pc:docMk/>
          <pc:sldMk cId="3651650140" sldId="1683"/>
        </pc:sldMkLst>
      </pc:sldChg>
      <pc:sldMasterChg chg="del delSldLayout">
        <pc:chgData name="Jose De Sales Filho" userId="462b8e58-7e92-479b-8723-9a877a59727d" providerId="ADAL" clId="{50CC8ECE-4532-41F5-80E2-82A69EAAEE01}" dt="2021-03-17T15:15:02.367" v="3686" actId="2696"/>
        <pc:sldMasterMkLst>
          <pc:docMk/>
          <pc:sldMasterMk cId="701634466" sldId="2147483667"/>
        </pc:sldMasterMkLst>
        <pc:sldLayoutChg chg="del">
          <pc:chgData name="Jose De Sales Filho" userId="462b8e58-7e92-479b-8723-9a877a59727d" providerId="ADAL" clId="{50CC8ECE-4532-41F5-80E2-82A69EAAEE01}" dt="2021-03-17T15:15:02.367" v="3686" actId="2696"/>
          <pc:sldLayoutMkLst>
            <pc:docMk/>
            <pc:sldMasterMk cId="701634466" sldId="2147483667"/>
            <pc:sldLayoutMk cId="3597465767" sldId="2147483668"/>
          </pc:sldLayoutMkLst>
        </pc:sldLayoutChg>
        <pc:sldLayoutChg chg="del">
          <pc:chgData name="Jose De Sales Filho" userId="462b8e58-7e92-479b-8723-9a877a59727d" providerId="ADAL" clId="{50CC8ECE-4532-41F5-80E2-82A69EAAEE01}" dt="2021-03-17T15:15:02.367" v="3686" actId="2696"/>
          <pc:sldLayoutMkLst>
            <pc:docMk/>
            <pc:sldMasterMk cId="701634466" sldId="2147483667"/>
            <pc:sldLayoutMk cId="2074372123" sldId="2147483669"/>
          </pc:sldLayoutMkLst>
        </pc:sldLayoutChg>
        <pc:sldLayoutChg chg="del">
          <pc:chgData name="Jose De Sales Filho" userId="462b8e58-7e92-479b-8723-9a877a59727d" providerId="ADAL" clId="{50CC8ECE-4532-41F5-80E2-82A69EAAEE01}" dt="2021-03-17T15:15:02.367" v="3686" actId="2696"/>
          <pc:sldLayoutMkLst>
            <pc:docMk/>
            <pc:sldMasterMk cId="701634466" sldId="2147483667"/>
            <pc:sldLayoutMk cId="4204939738" sldId="2147483670"/>
          </pc:sldLayoutMkLst>
        </pc:sldLayoutChg>
      </pc:sldMasterChg>
    </pc:docChg>
  </pc:docChgLst>
  <pc:docChgLst>
    <pc:chgData name="Jianxiong Xu" userId="S::jianxiong.xu@mail.utoronto.ca::b8bf418f-c940-49fc-95ca-40dd08ebef27" providerId="AD" clId="Web-{4D8B6AC1-1574-4313-8ED2-B4EB4C446687}"/>
    <pc:docChg chg="modSld">
      <pc:chgData name="Jianxiong Xu" userId="S::jianxiong.xu@mail.utoronto.ca::b8bf418f-c940-49fc-95ca-40dd08ebef27" providerId="AD" clId="Web-{4D8B6AC1-1574-4313-8ED2-B4EB4C446687}" dt="2021-05-03T18:25:21.978" v="64" actId="1076"/>
      <pc:docMkLst>
        <pc:docMk/>
      </pc:docMkLst>
      <pc:sldChg chg="modSp">
        <pc:chgData name="Jianxiong Xu" userId="S::jianxiong.xu@mail.utoronto.ca::b8bf418f-c940-49fc-95ca-40dd08ebef27" providerId="AD" clId="Web-{4D8B6AC1-1574-4313-8ED2-B4EB4C446687}" dt="2021-05-03T18:25:21.978" v="64" actId="1076"/>
        <pc:sldMkLst>
          <pc:docMk/>
          <pc:sldMk cId="2092819286" sldId="1657"/>
        </pc:sldMkLst>
        <pc:spChg chg="mod">
          <ac:chgData name="Jianxiong Xu" userId="S::jianxiong.xu@mail.utoronto.ca::b8bf418f-c940-49fc-95ca-40dd08ebef27" providerId="AD" clId="Web-{4D8B6AC1-1574-4313-8ED2-B4EB4C446687}" dt="2021-05-03T18:25:21.978" v="64" actId="1076"/>
          <ac:spMkLst>
            <pc:docMk/>
            <pc:sldMk cId="2092819286" sldId="1657"/>
            <ac:spMk id="9" creationId="{51C9F07E-6932-4CD8-AE1B-5027F892B606}"/>
          </ac:spMkLst>
        </pc:spChg>
        <pc:spChg chg="mod">
          <ac:chgData name="Jianxiong Xu" userId="S::jianxiong.xu@mail.utoronto.ca::b8bf418f-c940-49fc-95ca-40dd08ebef27" providerId="AD" clId="Web-{4D8B6AC1-1574-4313-8ED2-B4EB4C446687}" dt="2021-05-03T18:25:20.603" v="63" actId="20577"/>
          <ac:spMkLst>
            <pc:docMk/>
            <pc:sldMk cId="2092819286" sldId="1657"/>
            <ac:spMk id="14" creationId="{7F543BD6-4FF1-4293-A9B0-805B97E0FEA6}"/>
          </ac:spMkLst>
        </pc:spChg>
      </pc:sldChg>
    </pc:docChg>
  </pc:docChgLst>
  <pc:docChgLst>
    <pc:chgData name="Jianxiong Xu" userId="S::jianxiong.xu@mail.utoronto.ca::b8bf418f-c940-49fc-95ca-40dd08ebef27" providerId="AD" clId="Web-{8E6F531F-8C64-4B7D-B84E-C9C79E392850}"/>
    <pc:docChg chg="modSld">
      <pc:chgData name="Jianxiong Xu" userId="S::jianxiong.xu@mail.utoronto.ca::b8bf418f-c940-49fc-95ca-40dd08ebef27" providerId="AD" clId="Web-{8E6F531F-8C64-4B7D-B84E-C9C79E392850}" dt="2021-05-03T18:03:37.084" v="0" actId="1076"/>
      <pc:docMkLst>
        <pc:docMk/>
      </pc:docMkLst>
      <pc:sldChg chg="modSp">
        <pc:chgData name="Jianxiong Xu" userId="S::jianxiong.xu@mail.utoronto.ca::b8bf418f-c940-49fc-95ca-40dd08ebef27" providerId="AD" clId="Web-{8E6F531F-8C64-4B7D-B84E-C9C79E392850}" dt="2021-05-03T18:03:37.084" v="0" actId="1076"/>
        <pc:sldMkLst>
          <pc:docMk/>
          <pc:sldMk cId="2092819286" sldId="1657"/>
        </pc:sldMkLst>
        <pc:spChg chg="mod">
          <ac:chgData name="Jianxiong Xu" userId="S::jianxiong.xu@mail.utoronto.ca::b8bf418f-c940-49fc-95ca-40dd08ebef27" providerId="AD" clId="Web-{8E6F531F-8C64-4B7D-B84E-C9C79E392850}" dt="2021-05-03T18:03:37.084" v="0" actId="1076"/>
          <ac:spMkLst>
            <pc:docMk/>
            <pc:sldMk cId="2092819286" sldId="1657"/>
            <ac:spMk id="9" creationId="{51C9F07E-6932-4CD8-AE1B-5027F892B606}"/>
          </ac:spMkLst>
        </pc:spChg>
      </pc:sldChg>
    </pc:docChg>
  </pc:docChgLst>
  <pc:docChgLst>
    <pc:chgData name="Sudip Nag" userId="S::sudip.nag@mail.utoronto.ca::d993c189-cabf-4976-b7da-5c16e8ed00ad" providerId="AD" clId="Web-{B032B27D-CB35-AD76-30F7-C7106D36B6F2}"/>
    <pc:docChg chg="addSld modSld">
      <pc:chgData name="Sudip Nag" userId="S::sudip.nag@mail.utoronto.ca::d993c189-cabf-4976-b7da-5c16e8ed00ad" providerId="AD" clId="Web-{B032B27D-CB35-AD76-30F7-C7106D36B6F2}" dt="2021-03-17T15:48:05.805" v="236" actId="20577"/>
      <pc:docMkLst>
        <pc:docMk/>
      </pc:docMkLst>
      <pc:sldChg chg="addSp delSp modSp new">
        <pc:chgData name="Sudip Nag" userId="S::sudip.nag@mail.utoronto.ca::d993c189-cabf-4976-b7da-5c16e8ed00ad" providerId="AD" clId="Web-{B032B27D-CB35-AD76-30F7-C7106D36B6F2}" dt="2021-03-17T14:31:32.836" v="97" actId="1076"/>
        <pc:sldMkLst>
          <pc:docMk/>
          <pc:sldMk cId="3112020273" sldId="1657"/>
        </pc:sldMkLst>
        <pc:spChg chg="mod">
          <ac:chgData name="Sudip Nag" userId="S::sudip.nag@mail.utoronto.ca::d993c189-cabf-4976-b7da-5c16e8ed00ad" providerId="AD" clId="Web-{B032B27D-CB35-AD76-30F7-C7106D36B6F2}" dt="2021-03-17T14:29:20.142" v="76" actId="20577"/>
          <ac:spMkLst>
            <pc:docMk/>
            <pc:sldMk cId="3112020273" sldId="1657"/>
            <ac:spMk id="2" creationId="{93E3EDE4-EB3F-4340-9E05-29A719B0B69D}"/>
          </ac:spMkLst>
        </pc:spChg>
        <pc:spChg chg="del">
          <ac:chgData name="Sudip Nag" userId="S::sudip.nag@mail.utoronto.ca::d993c189-cabf-4976-b7da-5c16e8ed00ad" providerId="AD" clId="Web-{B032B27D-CB35-AD76-30F7-C7106D36B6F2}" dt="2021-03-17T14:20:58.604" v="21"/>
          <ac:spMkLst>
            <pc:docMk/>
            <pc:sldMk cId="3112020273" sldId="1657"/>
            <ac:spMk id="3" creationId="{16EEBA59-2B67-46BF-B0A6-F7DD254CA538}"/>
          </ac:spMkLst>
        </pc:spChg>
        <pc:spChg chg="add mod">
          <ac:chgData name="Sudip Nag" userId="S::sudip.nag@mail.utoronto.ca::d993c189-cabf-4976-b7da-5c16e8ed00ad" providerId="AD" clId="Web-{B032B27D-CB35-AD76-30F7-C7106D36B6F2}" dt="2021-03-17T14:31:32.836" v="97" actId="1076"/>
          <ac:spMkLst>
            <pc:docMk/>
            <pc:sldMk cId="3112020273" sldId="1657"/>
            <ac:spMk id="9" creationId="{60BF6ADF-236C-4FC7-B494-577F42E3A092}"/>
          </ac:spMkLst>
        </pc:spChg>
        <pc:picChg chg="add del mod">
          <ac:chgData name="Sudip Nag" userId="S::sudip.nag@mail.utoronto.ca::d993c189-cabf-4976-b7da-5c16e8ed00ad" providerId="AD" clId="Web-{B032B27D-CB35-AD76-30F7-C7106D36B6F2}" dt="2021-03-17T14:22:02.873" v="24"/>
          <ac:picMkLst>
            <pc:docMk/>
            <pc:sldMk cId="3112020273" sldId="1657"/>
            <ac:picMk id="4" creationId="{46B895E5-6A85-4D3A-A752-F86F567CF418}"/>
          </ac:picMkLst>
        </pc:picChg>
        <pc:picChg chg="add del mod">
          <ac:chgData name="Sudip Nag" userId="S::sudip.nag@mail.utoronto.ca::d993c189-cabf-4976-b7da-5c16e8ed00ad" providerId="AD" clId="Web-{B032B27D-CB35-AD76-30F7-C7106D36B6F2}" dt="2021-03-17T14:23:38.721" v="26"/>
          <ac:picMkLst>
            <pc:docMk/>
            <pc:sldMk cId="3112020273" sldId="1657"/>
            <ac:picMk id="5" creationId="{7467F308-5DEC-4946-A6E0-CB7F0476DB04}"/>
          </ac:picMkLst>
        </pc:picChg>
        <pc:picChg chg="add del mod">
          <ac:chgData name="Sudip Nag" userId="S::sudip.nag@mail.utoronto.ca::d993c189-cabf-4976-b7da-5c16e8ed00ad" providerId="AD" clId="Web-{B032B27D-CB35-AD76-30F7-C7106D36B6F2}" dt="2021-03-17T14:24:00.143" v="28"/>
          <ac:picMkLst>
            <pc:docMk/>
            <pc:sldMk cId="3112020273" sldId="1657"/>
            <ac:picMk id="6" creationId="{A86DCD23-5BF6-40AA-ACA4-EA1581B17D1C}"/>
          </ac:picMkLst>
        </pc:picChg>
        <pc:picChg chg="add mod">
          <ac:chgData name="Sudip Nag" userId="S::sudip.nag@mail.utoronto.ca::d993c189-cabf-4976-b7da-5c16e8ed00ad" providerId="AD" clId="Web-{B032B27D-CB35-AD76-30F7-C7106D36B6F2}" dt="2021-03-17T14:26:22.994" v="40" actId="14100"/>
          <ac:picMkLst>
            <pc:docMk/>
            <pc:sldMk cId="3112020273" sldId="1657"/>
            <ac:picMk id="7" creationId="{F8B42B4D-177C-41BD-BF6F-568B5080300D}"/>
          </ac:picMkLst>
        </pc:picChg>
        <pc:picChg chg="add del mod">
          <ac:chgData name="Sudip Nag" userId="S::sudip.nag@mail.utoronto.ca::d993c189-cabf-4976-b7da-5c16e8ed00ad" providerId="AD" clId="Web-{B032B27D-CB35-AD76-30F7-C7106D36B6F2}" dt="2021-03-17T14:30:41.802" v="87"/>
          <ac:picMkLst>
            <pc:docMk/>
            <pc:sldMk cId="3112020273" sldId="1657"/>
            <ac:picMk id="8" creationId="{82158744-595F-4D07-AB16-1D6A5C836E78}"/>
          </ac:picMkLst>
        </pc:picChg>
        <pc:picChg chg="add del mod">
          <ac:chgData name="Sudip Nag" userId="S::sudip.nag@mail.utoronto.ca::d993c189-cabf-4976-b7da-5c16e8ed00ad" providerId="AD" clId="Web-{B032B27D-CB35-AD76-30F7-C7106D36B6F2}" dt="2021-03-17T14:30:54.881" v="91"/>
          <ac:picMkLst>
            <pc:docMk/>
            <pc:sldMk cId="3112020273" sldId="1657"/>
            <ac:picMk id="10" creationId="{108E8E23-B25E-4605-9D7C-7519ABD8587B}"/>
          </ac:picMkLst>
        </pc:picChg>
        <pc:picChg chg="add mod">
          <ac:chgData name="Sudip Nag" userId="S::sudip.nag@mail.utoronto.ca::d993c189-cabf-4976-b7da-5c16e8ed00ad" providerId="AD" clId="Web-{B032B27D-CB35-AD76-30F7-C7106D36B6F2}" dt="2021-03-17T14:31:21.695" v="95" actId="1076"/>
          <ac:picMkLst>
            <pc:docMk/>
            <pc:sldMk cId="3112020273" sldId="1657"/>
            <ac:picMk id="11" creationId="{51815009-9C16-4E12-8E8A-29F40CA940E5}"/>
          </ac:picMkLst>
        </pc:picChg>
      </pc:sldChg>
      <pc:sldChg chg="delSp new">
        <pc:chgData name="Sudip Nag" userId="S::sudip.nag@mail.utoronto.ca::d993c189-cabf-4976-b7da-5c16e8ed00ad" providerId="AD" clId="Web-{B032B27D-CB35-AD76-30F7-C7106D36B6F2}" dt="2021-03-17T14:31:46.321" v="100"/>
        <pc:sldMkLst>
          <pc:docMk/>
          <pc:sldMk cId="1099255999" sldId="1660"/>
        </pc:sldMkLst>
        <pc:spChg chg="del">
          <ac:chgData name="Sudip Nag" userId="S::sudip.nag@mail.utoronto.ca::d993c189-cabf-4976-b7da-5c16e8ed00ad" providerId="AD" clId="Web-{B032B27D-CB35-AD76-30F7-C7106D36B6F2}" dt="2021-03-17T14:31:46.321" v="100"/>
          <ac:spMkLst>
            <pc:docMk/>
            <pc:sldMk cId="1099255999" sldId="1660"/>
            <ac:spMk id="2" creationId="{8C8F2500-1655-4657-A00E-84370116E1EE}"/>
          </ac:spMkLst>
        </pc:spChg>
        <pc:spChg chg="del">
          <ac:chgData name="Sudip Nag" userId="S::sudip.nag@mail.utoronto.ca::d993c189-cabf-4976-b7da-5c16e8ed00ad" providerId="AD" clId="Web-{B032B27D-CB35-AD76-30F7-C7106D36B6F2}" dt="2021-03-17T14:31:46.321" v="99"/>
          <ac:spMkLst>
            <pc:docMk/>
            <pc:sldMk cId="1099255999" sldId="1660"/>
            <ac:spMk id="3" creationId="{8D519EA2-71B2-4A4D-AB0B-93FA1D325CD8}"/>
          </ac:spMkLst>
        </pc:spChg>
      </pc:sldChg>
      <pc:sldChg chg="addSp delSp modSp mod setBg addAnim delAnim modAnim">
        <pc:chgData name="Sudip Nag" userId="S::sudip.nag@mail.utoronto.ca::d993c189-cabf-4976-b7da-5c16e8ed00ad" providerId="AD" clId="Web-{B032B27D-CB35-AD76-30F7-C7106D36B6F2}" dt="2021-03-17T15:48:05.805" v="236" actId="20577"/>
        <pc:sldMkLst>
          <pc:docMk/>
          <pc:sldMk cId="2961480732" sldId="1670"/>
        </pc:sldMkLst>
        <pc:spChg chg="add del mod">
          <ac:chgData name="Sudip Nag" userId="S::sudip.nag@mail.utoronto.ca::d993c189-cabf-4976-b7da-5c16e8ed00ad" providerId="AD" clId="Web-{B032B27D-CB35-AD76-30F7-C7106D36B6F2}" dt="2021-03-17T15:38:23.668" v="105"/>
          <ac:spMkLst>
            <pc:docMk/>
            <pc:sldMk cId="2961480732" sldId="1670"/>
            <ac:spMk id="3" creationId="{7446900F-B90A-433E-9BE8-770138B12230}"/>
          </ac:spMkLst>
        </pc:spChg>
        <pc:spChg chg="mod ord">
          <ac:chgData name="Sudip Nag" userId="S::sudip.nag@mail.utoronto.ca::d993c189-cabf-4976-b7da-5c16e8ed00ad" providerId="AD" clId="Web-{B032B27D-CB35-AD76-30F7-C7106D36B6F2}" dt="2021-03-17T15:38:18.386" v="104"/>
          <ac:spMkLst>
            <pc:docMk/>
            <pc:sldMk cId="2961480732" sldId="1670"/>
            <ac:spMk id="4" creationId="{A7DBF0E4-A44A-4740-916D-5F1F72F67268}"/>
          </ac:spMkLst>
        </pc:spChg>
        <pc:spChg chg="add mod">
          <ac:chgData name="Sudip Nag" userId="S::sudip.nag@mail.utoronto.ca::d993c189-cabf-4976-b7da-5c16e8ed00ad" providerId="AD" clId="Web-{B032B27D-CB35-AD76-30F7-C7106D36B6F2}" dt="2021-03-17T15:48:05.805" v="236" actId="20577"/>
          <ac:spMkLst>
            <pc:docMk/>
            <pc:sldMk cId="2961480732" sldId="1670"/>
            <ac:spMk id="8" creationId="{6AC4391D-EB28-46BA-B5CE-77C605154919}"/>
          </ac:spMkLst>
        </pc:spChg>
        <pc:spChg chg="add mod">
          <ac:chgData name="Sudip Nag" userId="S::sudip.nag@mail.utoronto.ca::d993c189-cabf-4976-b7da-5c16e8ed00ad" providerId="AD" clId="Web-{B032B27D-CB35-AD76-30F7-C7106D36B6F2}" dt="2021-03-17T15:44:29.794" v="160" actId="20577"/>
          <ac:spMkLst>
            <pc:docMk/>
            <pc:sldMk cId="2961480732" sldId="1670"/>
            <ac:spMk id="9" creationId="{08DC1878-F6FB-48D7-8F93-B352E1FF701B}"/>
          </ac:spMkLst>
        </pc:spChg>
        <pc:spChg chg="add mod">
          <ac:chgData name="Sudip Nag" userId="S::sudip.nag@mail.utoronto.ca::d993c189-cabf-4976-b7da-5c16e8ed00ad" providerId="AD" clId="Web-{B032B27D-CB35-AD76-30F7-C7106D36B6F2}" dt="2021-03-17T15:47:50.054" v="232" actId="1076"/>
          <ac:spMkLst>
            <pc:docMk/>
            <pc:sldMk cId="2961480732" sldId="1670"/>
            <ac:spMk id="10" creationId="{2C3E5B66-7CE5-4B4D-BC6E-ED709D96CAF1}"/>
          </ac:spMkLst>
        </pc:spChg>
        <pc:spChg chg="mod">
          <ac:chgData name="Sudip Nag" userId="S::sudip.nag@mail.utoronto.ca::d993c189-cabf-4976-b7da-5c16e8ed00ad" providerId="AD" clId="Web-{B032B27D-CB35-AD76-30F7-C7106D36B6F2}" dt="2021-03-17T15:38:18.386" v="104"/>
          <ac:spMkLst>
            <pc:docMk/>
            <pc:sldMk cId="2961480732" sldId="1670"/>
            <ac:spMk id="11" creationId="{15FAE0A3-6F78-4872-8FF0-AE96A70DC68B}"/>
          </ac:spMkLst>
        </pc:spChg>
        <pc:spChg chg="del">
          <ac:chgData name="Sudip Nag" userId="S::sudip.nag@mail.utoronto.ca::d993c189-cabf-4976-b7da-5c16e8ed00ad" providerId="AD" clId="Web-{B032B27D-CB35-AD76-30F7-C7106D36B6F2}" dt="2021-03-17T15:37:57.619" v="101"/>
          <ac:spMkLst>
            <pc:docMk/>
            <pc:sldMk cId="2961480732" sldId="1670"/>
            <ac:spMk id="14" creationId="{7F543BD6-4FF1-4293-A9B0-805B97E0FEA6}"/>
          </ac:spMkLst>
        </pc:spChg>
        <pc:spChg chg="add del">
          <ac:chgData name="Sudip Nag" userId="S::sudip.nag@mail.utoronto.ca::d993c189-cabf-4976-b7da-5c16e8ed00ad" providerId="AD" clId="Web-{B032B27D-CB35-AD76-30F7-C7106D36B6F2}" dt="2021-03-17T15:38:18.386" v="104"/>
          <ac:spMkLst>
            <pc:docMk/>
            <pc:sldMk cId="2961480732" sldId="1670"/>
            <ac:spMk id="16" creationId="{A4AC5506-6312-4701-8D3C-40187889A947}"/>
          </ac:spMkLst>
        </pc:spChg>
        <pc:picChg chg="add del mod">
          <ac:chgData name="Sudip Nag" userId="S::sudip.nag@mail.utoronto.ca::d993c189-cabf-4976-b7da-5c16e8ed00ad" providerId="AD" clId="Web-{B032B27D-CB35-AD76-30F7-C7106D36B6F2}" dt="2021-03-17T15:38:25.621" v="106"/>
          <ac:picMkLst>
            <pc:docMk/>
            <pc:sldMk cId="2961480732" sldId="1670"/>
            <ac:picMk id="5" creationId="{3EF2A046-8246-47D2-B270-ADF46913AC1C}"/>
          </ac:picMkLst>
        </pc:picChg>
        <pc:picChg chg="add mod">
          <ac:chgData name="Sudip Nag" userId="S::sudip.nag@mail.utoronto.ca::d993c189-cabf-4976-b7da-5c16e8ed00ad" providerId="AD" clId="Web-{B032B27D-CB35-AD76-30F7-C7106D36B6F2}" dt="2021-03-17T15:45:29.953" v="169" actId="14100"/>
          <ac:picMkLst>
            <pc:docMk/>
            <pc:sldMk cId="2961480732" sldId="1670"/>
            <ac:picMk id="6" creationId="{57E694B3-F8CF-479F-9EFD-E53FDB7852AD}"/>
          </ac:picMkLst>
        </pc:picChg>
        <pc:picChg chg="add del mod ord">
          <ac:chgData name="Sudip Nag" userId="S::sudip.nag@mail.utoronto.ca::d993c189-cabf-4976-b7da-5c16e8ed00ad" providerId="AD" clId="Web-{B032B27D-CB35-AD76-30F7-C7106D36B6F2}" dt="2021-03-17T15:39:56.672" v="120"/>
          <ac:picMkLst>
            <pc:docMk/>
            <pc:sldMk cId="2961480732" sldId="1670"/>
            <ac:picMk id="7" creationId="{63D11E06-B6D6-4CFF-81A1-47A8AB61FF05}"/>
          </ac:picMkLst>
        </pc:picChg>
      </pc:sldChg>
    </pc:docChg>
  </pc:docChgLst>
  <pc:docChgLst>
    <pc:chgData name="Jianxiong Xu" userId="b8bf418f-c940-49fc-95ca-40dd08ebef27" providerId="ADAL" clId="{2A102B06-C7B1-9E4A-A86C-3B26D37B3F2D}"/>
    <pc:docChg chg="undo custSel addSld delSld modSld sldOrd">
      <pc:chgData name="Jianxiong Xu" userId="b8bf418f-c940-49fc-95ca-40dd08ebef27" providerId="ADAL" clId="{2A102B06-C7B1-9E4A-A86C-3B26D37B3F2D}" dt="2021-03-17T17:21:15.755" v="274" actId="1076"/>
      <pc:docMkLst>
        <pc:docMk/>
      </pc:docMkLst>
      <pc:sldChg chg="addSp delSp modSp add mod">
        <pc:chgData name="Jianxiong Xu" userId="b8bf418f-c940-49fc-95ca-40dd08ebef27" providerId="ADAL" clId="{2A102B06-C7B1-9E4A-A86C-3B26D37B3F2D}" dt="2021-03-17T15:02:16.216" v="195" actId="1076"/>
        <pc:sldMkLst>
          <pc:docMk/>
          <pc:sldMk cId="4047029001" sldId="342"/>
        </pc:sldMkLst>
        <pc:spChg chg="mod">
          <ac:chgData name="Jianxiong Xu" userId="b8bf418f-c940-49fc-95ca-40dd08ebef27" providerId="ADAL" clId="{2A102B06-C7B1-9E4A-A86C-3B26D37B3F2D}" dt="2021-03-17T14:55:08.593" v="106" actId="1076"/>
          <ac:spMkLst>
            <pc:docMk/>
            <pc:sldMk cId="4047029001" sldId="342"/>
            <ac:spMk id="4" creationId="{B7551F7A-7420-4EC9-9536-941C82AD6671}"/>
          </ac:spMkLst>
        </pc:spChg>
        <pc:spChg chg="del">
          <ac:chgData name="Jianxiong Xu" userId="b8bf418f-c940-49fc-95ca-40dd08ebef27" providerId="ADAL" clId="{2A102B06-C7B1-9E4A-A86C-3B26D37B3F2D}" dt="2021-03-17T14:48:34.282" v="10" actId="478"/>
          <ac:spMkLst>
            <pc:docMk/>
            <pc:sldMk cId="4047029001" sldId="342"/>
            <ac:spMk id="12" creationId="{00000000-0000-0000-0000-000000000000}"/>
          </ac:spMkLst>
        </pc:spChg>
        <pc:spChg chg="mod">
          <ac:chgData name="Jianxiong Xu" userId="b8bf418f-c940-49fc-95ca-40dd08ebef27" providerId="ADAL" clId="{2A102B06-C7B1-9E4A-A86C-3B26D37B3F2D}" dt="2021-03-17T15:01:50.131" v="192" actId="113"/>
          <ac:spMkLst>
            <pc:docMk/>
            <pc:sldMk cId="4047029001" sldId="342"/>
            <ac:spMk id="21" creationId="{0B7D89FF-453E-44EB-A581-44DE3541881A}"/>
          </ac:spMkLst>
        </pc:spChg>
        <pc:spChg chg="del">
          <ac:chgData name="Jianxiong Xu" userId="b8bf418f-c940-49fc-95ca-40dd08ebef27" providerId="ADAL" clId="{2A102B06-C7B1-9E4A-A86C-3B26D37B3F2D}" dt="2021-03-17T14:48:35.102" v="11" actId="478"/>
          <ac:spMkLst>
            <pc:docMk/>
            <pc:sldMk cId="4047029001" sldId="342"/>
            <ac:spMk id="53" creationId="{9EA87018-842D-4435-8BD8-F25F19370F79}"/>
          </ac:spMkLst>
        </pc:spChg>
        <pc:graphicFrameChg chg="mod modGraphic">
          <ac:chgData name="Jianxiong Xu" userId="b8bf418f-c940-49fc-95ca-40dd08ebef27" providerId="ADAL" clId="{2A102B06-C7B1-9E4A-A86C-3B26D37B3F2D}" dt="2021-03-17T15:02:02.187" v="193" actId="14734"/>
          <ac:graphicFrameMkLst>
            <pc:docMk/>
            <pc:sldMk cId="4047029001" sldId="342"/>
            <ac:graphicFrameMk id="2" creationId="{2F0B0A4F-43FA-43F1-9670-BF1251DA4733}"/>
          </ac:graphicFrameMkLst>
        </pc:graphicFrameChg>
        <pc:picChg chg="del">
          <ac:chgData name="Jianxiong Xu" userId="b8bf418f-c940-49fc-95ca-40dd08ebef27" providerId="ADAL" clId="{2A102B06-C7B1-9E4A-A86C-3B26D37B3F2D}" dt="2021-03-17T14:48:29.331" v="5" actId="478"/>
          <ac:picMkLst>
            <pc:docMk/>
            <pc:sldMk cId="4047029001" sldId="342"/>
            <ac:picMk id="5" creationId="{00000000-0000-0000-0000-000000000000}"/>
          </ac:picMkLst>
        </pc:picChg>
        <pc:picChg chg="del">
          <ac:chgData name="Jianxiong Xu" userId="b8bf418f-c940-49fc-95ca-40dd08ebef27" providerId="ADAL" clId="{2A102B06-C7B1-9E4A-A86C-3B26D37B3F2D}" dt="2021-03-17T14:48:30.842" v="7" actId="478"/>
          <ac:picMkLst>
            <pc:docMk/>
            <pc:sldMk cId="4047029001" sldId="342"/>
            <ac:picMk id="6" creationId="{00000000-0000-0000-0000-000000000000}"/>
          </ac:picMkLst>
        </pc:picChg>
        <pc:picChg chg="del">
          <ac:chgData name="Jianxiong Xu" userId="b8bf418f-c940-49fc-95ca-40dd08ebef27" providerId="ADAL" clId="{2A102B06-C7B1-9E4A-A86C-3B26D37B3F2D}" dt="2021-03-17T14:48:28.687" v="4" actId="478"/>
          <ac:picMkLst>
            <pc:docMk/>
            <pc:sldMk cId="4047029001" sldId="342"/>
            <ac:picMk id="7" creationId="{00000000-0000-0000-0000-000000000000}"/>
          </ac:picMkLst>
        </pc:picChg>
        <pc:picChg chg="del">
          <ac:chgData name="Jianxiong Xu" userId="b8bf418f-c940-49fc-95ca-40dd08ebef27" providerId="ADAL" clId="{2A102B06-C7B1-9E4A-A86C-3B26D37B3F2D}" dt="2021-03-17T14:48:33.286" v="9" actId="478"/>
          <ac:picMkLst>
            <pc:docMk/>
            <pc:sldMk cId="4047029001" sldId="342"/>
            <ac:picMk id="8" creationId="{00000000-0000-0000-0000-000000000000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22" creationId="{E5B7E937-7D64-4605-A020-4A7C74F2C6C2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31" creationId="{E41E5177-D33D-4179-AD14-AE333C55626E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32" creationId="{BB140BB9-D970-439F-B124-0168A7830173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33" creationId="{9F96F0EF-43AA-4AB9-A9FA-40531EEFE7BB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34" creationId="{5BFD017F-5F92-455E-A681-BCE682533C12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35" creationId="{ADFD616A-86C9-451F-9B7F-4DE845790FAD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36" creationId="{AA374629-1F43-42EF-905C-B95FCCFBEDB3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37" creationId="{5E52536A-9F46-4E58-BB0F-AC28E53E2A0D}"/>
          </ac:picMkLst>
        </pc:picChg>
        <pc:picChg chg="del">
          <ac:chgData name="Jianxiong Xu" userId="b8bf418f-c940-49fc-95ca-40dd08ebef27" providerId="ADAL" clId="{2A102B06-C7B1-9E4A-A86C-3B26D37B3F2D}" dt="2021-03-17T14:50:31.071" v="28" actId="478"/>
          <ac:picMkLst>
            <pc:docMk/>
            <pc:sldMk cId="4047029001" sldId="342"/>
            <ac:picMk id="38" creationId="{7DD6B373-469F-40B7-9B00-FE1803A87B8D}"/>
          </ac:picMkLst>
        </pc:picChg>
        <pc:picChg chg="del">
          <ac:chgData name="Jianxiong Xu" userId="b8bf418f-c940-49fc-95ca-40dd08ebef27" providerId="ADAL" clId="{2A102B06-C7B1-9E4A-A86C-3B26D37B3F2D}" dt="2021-03-17T14:50:30.009" v="27" actId="478"/>
          <ac:picMkLst>
            <pc:docMk/>
            <pc:sldMk cId="4047029001" sldId="342"/>
            <ac:picMk id="39" creationId="{F93201BD-D9F1-447B-ACB1-948A90485766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40" creationId="{4DBF97FE-D8A4-4ED5-8006-955D877F892D}"/>
          </ac:picMkLst>
        </pc:picChg>
        <pc:picChg chg="del">
          <ac:chgData name="Jianxiong Xu" userId="b8bf418f-c940-49fc-95ca-40dd08ebef27" providerId="ADAL" clId="{2A102B06-C7B1-9E4A-A86C-3B26D37B3F2D}" dt="2021-03-17T14:50:32.126" v="29" actId="478"/>
          <ac:picMkLst>
            <pc:docMk/>
            <pc:sldMk cId="4047029001" sldId="342"/>
            <ac:picMk id="41" creationId="{C4057306-90E2-4057-8168-327F4D3E36B1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42" creationId="{0727BCEF-B0B9-47E2-93B7-A7FA71BEA6F9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43" creationId="{119C79C8-7AB7-4AB9-B249-0E432480CDAD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44" creationId="{03F10CAD-6574-44FC-A208-A4C95E6EEAC0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45" creationId="{EDDD1F04-D59F-43A7-A44E-C514646D903C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46" creationId="{B11F7B1C-AC95-4A60-9D8D-8E4885C3B5FE}"/>
          </ac:picMkLst>
        </pc:picChg>
        <pc:picChg chg="add mod">
          <ac:chgData name="Jianxiong Xu" userId="b8bf418f-c940-49fc-95ca-40dd08ebef27" providerId="ADAL" clId="{2A102B06-C7B1-9E4A-A86C-3B26D37B3F2D}" dt="2021-03-17T15:02:16.216" v="195" actId="1076"/>
          <ac:picMkLst>
            <pc:docMk/>
            <pc:sldMk cId="4047029001" sldId="342"/>
            <ac:picMk id="47" creationId="{EADAEDC5-4F99-F149-8ECA-00D94F7C2631}"/>
          </ac:picMkLst>
        </pc:picChg>
        <pc:picChg chg="del">
          <ac:chgData name="Jianxiong Xu" userId="b8bf418f-c940-49fc-95ca-40dd08ebef27" providerId="ADAL" clId="{2A102B06-C7B1-9E4A-A86C-3B26D37B3F2D}" dt="2021-03-17T14:48:31.681" v="8" actId="478"/>
          <ac:picMkLst>
            <pc:docMk/>
            <pc:sldMk cId="4047029001" sldId="342"/>
            <ac:picMk id="48" creationId="{E7D5DFC3-4925-4261-9328-CBB8CBE65748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49" creationId="{2191E09B-564A-48D8-9982-9DDF074A399F}"/>
          </ac:picMkLst>
        </pc:picChg>
        <pc:picChg chg="del">
          <ac:chgData name="Jianxiong Xu" userId="b8bf418f-c940-49fc-95ca-40dd08ebef27" providerId="ADAL" clId="{2A102B06-C7B1-9E4A-A86C-3B26D37B3F2D}" dt="2021-03-17T14:48:29.870" v="6" actId="478"/>
          <ac:picMkLst>
            <pc:docMk/>
            <pc:sldMk cId="4047029001" sldId="342"/>
            <ac:picMk id="50" creationId="{4BEE3CEC-5591-4EC3-9A51-BA1B4098C36C}"/>
          </ac:picMkLst>
        </pc:picChg>
        <pc:picChg chg="del mod">
          <ac:chgData name="Jianxiong Xu" userId="b8bf418f-c940-49fc-95ca-40dd08ebef27" providerId="ADAL" clId="{2A102B06-C7B1-9E4A-A86C-3B26D37B3F2D}" dt="2021-03-17T14:48:27.932" v="3" actId="478"/>
          <ac:picMkLst>
            <pc:docMk/>
            <pc:sldMk cId="4047029001" sldId="342"/>
            <ac:picMk id="51" creationId="{57FB337F-E51A-469B-A418-7FA02F9CC840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52" creationId="{C940278E-15B6-4963-93E4-3299DC5C2B7A}"/>
          </ac:picMkLst>
        </pc:picChg>
        <pc:picChg chg="add del mod">
          <ac:chgData name="Jianxiong Xu" userId="b8bf418f-c940-49fc-95ca-40dd08ebef27" providerId="ADAL" clId="{2A102B06-C7B1-9E4A-A86C-3B26D37B3F2D}" dt="2021-03-17T14:53:24.508" v="78" actId="478"/>
          <ac:picMkLst>
            <pc:docMk/>
            <pc:sldMk cId="4047029001" sldId="342"/>
            <ac:picMk id="54" creationId="{D35BD6E6-18B7-9447-B172-3531F4C1D8CF}"/>
          </ac:picMkLst>
        </pc:picChg>
        <pc:picChg chg="add mod">
          <ac:chgData name="Jianxiong Xu" userId="b8bf418f-c940-49fc-95ca-40dd08ebef27" providerId="ADAL" clId="{2A102B06-C7B1-9E4A-A86C-3B26D37B3F2D}" dt="2021-03-17T15:02:16.216" v="195" actId="1076"/>
          <ac:picMkLst>
            <pc:docMk/>
            <pc:sldMk cId="4047029001" sldId="342"/>
            <ac:picMk id="55" creationId="{E7B29BDC-C731-4B48-9BE9-E355F1F29E75}"/>
          </ac:picMkLst>
        </pc:picChg>
        <pc:picChg chg="add del mod">
          <ac:chgData name="Jianxiong Xu" userId="b8bf418f-c940-49fc-95ca-40dd08ebef27" providerId="ADAL" clId="{2A102B06-C7B1-9E4A-A86C-3B26D37B3F2D}" dt="2021-03-17T14:52:53.428" v="71" actId="478"/>
          <ac:picMkLst>
            <pc:docMk/>
            <pc:sldMk cId="4047029001" sldId="342"/>
            <ac:picMk id="56" creationId="{2EF0CE3B-26A1-EE40-A1BA-2FD2C2968B62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57" creationId="{170AE968-452A-4F42-8F84-4C209D5BF5A3}"/>
          </ac:picMkLst>
        </pc:picChg>
        <pc:picChg chg="add del mod">
          <ac:chgData name="Jianxiong Xu" userId="b8bf418f-c940-49fc-95ca-40dd08ebef27" providerId="ADAL" clId="{2A102B06-C7B1-9E4A-A86C-3B26D37B3F2D}" dt="2021-03-17T14:52:51.118" v="70" actId="478"/>
          <ac:picMkLst>
            <pc:docMk/>
            <pc:sldMk cId="4047029001" sldId="342"/>
            <ac:picMk id="58" creationId="{BD95F5F0-5C08-8D46-91AB-CD163BC4A462}"/>
          </ac:picMkLst>
        </pc:picChg>
        <pc:picChg chg="add del mod">
          <ac:chgData name="Jianxiong Xu" userId="b8bf418f-c940-49fc-95ca-40dd08ebef27" providerId="ADAL" clId="{2A102B06-C7B1-9E4A-A86C-3B26D37B3F2D}" dt="2021-03-17T14:56:16.307" v="124" actId="478"/>
          <ac:picMkLst>
            <pc:docMk/>
            <pc:sldMk cId="4047029001" sldId="342"/>
            <ac:picMk id="59" creationId="{66BE32B8-987A-B244-A3D0-6E2B51C5A380}"/>
          </ac:picMkLst>
        </pc:picChg>
        <pc:picChg chg="add del mod">
          <ac:chgData name="Jianxiong Xu" userId="b8bf418f-c940-49fc-95ca-40dd08ebef27" providerId="ADAL" clId="{2A102B06-C7B1-9E4A-A86C-3B26D37B3F2D}" dt="2021-03-17T14:56:28.822" v="129" actId="478"/>
          <ac:picMkLst>
            <pc:docMk/>
            <pc:sldMk cId="4047029001" sldId="342"/>
            <ac:picMk id="60" creationId="{82C91324-EBB5-D94A-BE80-4940AF76ADAB}"/>
          </ac:picMkLst>
        </pc:picChg>
        <pc:picChg chg="add del mod">
          <ac:chgData name="Jianxiong Xu" userId="b8bf418f-c940-49fc-95ca-40dd08ebef27" providerId="ADAL" clId="{2A102B06-C7B1-9E4A-A86C-3B26D37B3F2D}" dt="2021-03-17T14:56:38.755" v="134" actId="478"/>
          <ac:picMkLst>
            <pc:docMk/>
            <pc:sldMk cId="4047029001" sldId="342"/>
            <ac:picMk id="61" creationId="{41928FA8-0ED2-124B-94C7-70102A2F7C5B}"/>
          </ac:picMkLst>
        </pc:picChg>
        <pc:picChg chg="add del mod">
          <ac:chgData name="Jianxiong Xu" userId="b8bf418f-c940-49fc-95ca-40dd08ebef27" providerId="ADAL" clId="{2A102B06-C7B1-9E4A-A86C-3B26D37B3F2D}" dt="2021-03-17T14:56:49.096" v="139" actId="478"/>
          <ac:picMkLst>
            <pc:docMk/>
            <pc:sldMk cId="4047029001" sldId="342"/>
            <ac:picMk id="62" creationId="{A18E2B87-08A1-BA42-AF99-2399F60D9675}"/>
          </ac:picMkLst>
        </pc:picChg>
        <pc:picChg chg="add del mod">
          <ac:chgData name="Jianxiong Xu" userId="b8bf418f-c940-49fc-95ca-40dd08ebef27" providerId="ADAL" clId="{2A102B06-C7B1-9E4A-A86C-3B26D37B3F2D}" dt="2021-03-17T14:55:50.988" v="117" actId="478"/>
          <ac:picMkLst>
            <pc:docMk/>
            <pc:sldMk cId="4047029001" sldId="342"/>
            <ac:picMk id="63" creationId="{5E67BFFD-A3A3-4644-AB70-A39149349C4E}"/>
          </ac:picMkLst>
        </pc:picChg>
        <pc:picChg chg="add mod">
          <ac:chgData name="Jianxiong Xu" userId="b8bf418f-c940-49fc-95ca-40dd08ebef27" providerId="ADAL" clId="{2A102B06-C7B1-9E4A-A86C-3B26D37B3F2D}" dt="2021-03-17T15:02:09.815" v="194" actId="1076"/>
          <ac:picMkLst>
            <pc:docMk/>
            <pc:sldMk cId="4047029001" sldId="342"/>
            <ac:picMk id="64" creationId="{74DF8550-13F4-5A42-B066-445CC675A292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65" creationId="{A8F029E3-7208-4A79-93C8-7D3581BA211F}"/>
          </ac:picMkLst>
        </pc:picChg>
        <pc:picChg chg="add mod">
          <ac:chgData name="Jianxiong Xu" userId="b8bf418f-c940-49fc-95ca-40dd08ebef27" providerId="ADAL" clId="{2A102B06-C7B1-9E4A-A86C-3B26D37B3F2D}" dt="2021-03-17T15:02:09.815" v="194" actId="1076"/>
          <ac:picMkLst>
            <pc:docMk/>
            <pc:sldMk cId="4047029001" sldId="342"/>
            <ac:picMk id="66" creationId="{060C7BEE-EFB2-B547-8034-D53980CE01BE}"/>
          </ac:picMkLst>
        </pc:picChg>
        <pc:picChg chg="add mod">
          <ac:chgData name="Jianxiong Xu" userId="b8bf418f-c940-49fc-95ca-40dd08ebef27" providerId="ADAL" clId="{2A102B06-C7B1-9E4A-A86C-3B26D37B3F2D}" dt="2021-03-17T15:02:09.815" v="194" actId="1076"/>
          <ac:picMkLst>
            <pc:docMk/>
            <pc:sldMk cId="4047029001" sldId="342"/>
            <ac:picMk id="67" creationId="{1DE456B6-0FB8-B54D-A773-0AD5072B4DF2}"/>
          </ac:picMkLst>
        </pc:picChg>
        <pc:picChg chg="add mod">
          <ac:chgData name="Jianxiong Xu" userId="b8bf418f-c940-49fc-95ca-40dd08ebef27" providerId="ADAL" clId="{2A102B06-C7B1-9E4A-A86C-3B26D37B3F2D}" dt="2021-03-17T15:02:09.815" v="194" actId="1076"/>
          <ac:picMkLst>
            <pc:docMk/>
            <pc:sldMk cId="4047029001" sldId="342"/>
            <ac:picMk id="68" creationId="{85B46E1B-D0F4-C340-8B50-F8EC9783F164}"/>
          </ac:picMkLst>
        </pc:picChg>
        <pc:picChg chg="add mod">
          <ac:chgData name="Jianxiong Xu" userId="b8bf418f-c940-49fc-95ca-40dd08ebef27" providerId="ADAL" clId="{2A102B06-C7B1-9E4A-A86C-3B26D37B3F2D}" dt="2021-03-17T15:02:09.815" v="194" actId="1076"/>
          <ac:picMkLst>
            <pc:docMk/>
            <pc:sldMk cId="4047029001" sldId="342"/>
            <ac:picMk id="69" creationId="{8BE3F1C8-B2A3-EE44-ACBC-58BF4DEB56CA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73" creationId="{31695989-7AA0-4C72-B61B-9C5B6A26935E}"/>
          </ac:picMkLst>
        </pc:picChg>
        <pc:picChg chg="del">
          <ac:chgData name="Jianxiong Xu" userId="b8bf418f-c940-49fc-95ca-40dd08ebef27" providerId="ADAL" clId="{2A102B06-C7B1-9E4A-A86C-3B26D37B3F2D}" dt="2021-03-17T14:49:50.120" v="20" actId="478"/>
          <ac:picMkLst>
            <pc:docMk/>
            <pc:sldMk cId="4047029001" sldId="342"/>
            <ac:picMk id="77" creationId="{9C886E0E-F732-4A54-875A-03A04107DAF1}"/>
          </ac:picMkLst>
        </pc:picChg>
        <pc:picChg chg="del">
          <ac:chgData name="Jianxiong Xu" userId="b8bf418f-c940-49fc-95ca-40dd08ebef27" providerId="ADAL" clId="{2A102B06-C7B1-9E4A-A86C-3B26D37B3F2D}" dt="2021-03-17T14:50:36.361" v="30" actId="478"/>
          <ac:picMkLst>
            <pc:docMk/>
            <pc:sldMk cId="4047029001" sldId="342"/>
            <ac:picMk id="1026" creationId="{3706EBCE-0D82-43AE-BA80-F696AC7DF2F0}"/>
          </ac:picMkLst>
        </pc:picChg>
      </pc:sldChg>
      <pc:sldChg chg="modSp add ord">
        <pc:chgData name="Jianxiong Xu" userId="b8bf418f-c940-49fc-95ca-40dd08ebef27" providerId="ADAL" clId="{2A102B06-C7B1-9E4A-A86C-3B26D37B3F2D}" dt="2021-03-17T15:00:11.984" v="159" actId="20578"/>
        <pc:sldMkLst>
          <pc:docMk/>
          <pc:sldMk cId="2696992159" sldId="385"/>
        </pc:sldMkLst>
        <pc:spChg chg="mod">
          <ac:chgData name="Jianxiong Xu" userId="b8bf418f-c940-49fc-95ca-40dd08ebef27" providerId="ADAL" clId="{2A102B06-C7B1-9E4A-A86C-3B26D37B3F2D}" dt="2021-03-17T14:07:50.277" v="0"/>
          <ac:spMkLst>
            <pc:docMk/>
            <pc:sldMk cId="2696992159" sldId="385"/>
            <ac:spMk id="4" creationId="{B7551F7A-7420-4EC9-9536-941C82AD6671}"/>
          </ac:spMkLst>
        </pc:spChg>
      </pc:sldChg>
      <pc:sldChg chg="modSp add mod ord">
        <pc:chgData name="Jianxiong Xu" userId="b8bf418f-c940-49fc-95ca-40dd08ebef27" providerId="ADAL" clId="{2A102B06-C7B1-9E4A-A86C-3B26D37B3F2D}" dt="2021-03-17T15:00:58.080" v="191" actId="113"/>
        <pc:sldMkLst>
          <pc:docMk/>
          <pc:sldMk cId="309106086" sldId="497"/>
        </pc:sldMkLst>
        <pc:spChg chg="mod">
          <ac:chgData name="Jianxiong Xu" userId="b8bf418f-c940-49fc-95ca-40dd08ebef27" providerId="ADAL" clId="{2A102B06-C7B1-9E4A-A86C-3B26D37B3F2D}" dt="2021-03-17T14:07:50.277" v="0"/>
          <ac:spMkLst>
            <pc:docMk/>
            <pc:sldMk cId="309106086" sldId="497"/>
            <ac:spMk id="4" creationId="{B7551F7A-7420-4EC9-9536-941C82AD6671}"/>
          </ac:spMkLst>
        </pc:spChg>
        <pc:spChg chg="mod">
          <ac:chgData name="Jianxiong Xu" userId="b8bf418f-c940-49fc-95ca-40dd08ebef27" providerId="ADAL" clId="{2A102B06-C7B1-9E4A-A86C-3B26D37B3F2D}" dt="2021-03-17T15:00:58.080" v="191" actId="113"/>
          <ac:spMkLst>
            <pc:docMk/>
            <pc:sldMk cId="309106086" sldId="497"/>
            <ac:spMk id="9" creationId="{BECD1438-230C-41E7-9A1E-51DDA118BE54}"/>
          </ac:spMkLst>
        </pc:spChg>
      </pc:sldChg>
      <pc:sldChg chg="delSp modSp add mod ord">
        <pc:chgData name="Jianxiong Xu" userId="b8bf418f-c940-49fc-95ca-40dd08ebef27" providerId="ADAL" clId="{2A102B06-C7B1-9E4A-A86C-3B26D37B3F2D}" dt="2021-03-17T15:59:34.440" v="267"/>
        <pc:sldMkLst>
          <pc:docMk/>
          <pc:sldMk cId="3512387176" sldId="498"/>
        </pc:sldMkLst>
        <pc:spChg chg="mod">
          <ac:chgData name="Jianxiong Xu" userId="b8bf418f-c940-49fc-95ca-40dd08ebef27" providerId="ADAL" clId="{2A102B06-C7B1-9E4A-A86C-3B26D37B3F2D}" dt="2021-03-17T14:07:50.277" v="0"/>
          <ac:spMkLst>
            <pc:docMk/>
            <pc:sldMk cId="3512387176" sldId="498"/>
            <ac:spMk id="4" creationId="{B7551F7A-7420-4EC9-9536-941C82AD6671}"/>
          </ac:spMkLst>
        </pc:spChg>
        <pc:spChg chg="mod">
          <ac:chgData name="Jianxiong Xu" userId="b8bf418f-c940-49fc-95ca-40dd08ebef27" providerId="ADAL" clId="{2A102B06-C7B1-9E4A-A86C-3B26D37B3F2D}" dt="2021-03-17T15:00:40.680" v="160" actId="113"/>
          <ac:spMkLst>
            <pc:docMk/>
            <pc:sldMk cId="3512387176" sldId="498"/>
            <ac:spMk id="9" creationId="{BECD1438-230C-41E7-9A1E-51DDA118BE54}"/>
          </ac:spMkLst>
        </pc:spChg>
        <pc:inkChg chg="del">
          <ac:chgData name="Jianxiong Xu" userId="b8bf418f-c940-49fc-95ca-40dd08ebef27" providerId="ADAL" clId="{2A102B06-C7B1-9E4A-A86C-3B26D37B3F2D}" dt="2021-03-17T15:59:34.440" v="267"/>
          <ac:inkMkLst>
            <pc:docMk/>
            <pc:sldMk cId="3512387176" sldId="498"/>
            <ac:inkMk id="45" creationId="{4274A3CF-2C76-5849-8822-D84DF2D0DCA2}"/>
          </ac:inkMkLst>
        </pc:inkChg>
      </pc:sldChg>
      <pc:sldChg chg="modSp add ord">
        <pc:chgData name="Jianxiong Xu" userId="b8bf418f-c940-49fc-95ca-40dd08ebef27" providerId="ADAL" clId="{2A102B06-C7B1-9E4A-A86C-3B26D37B3F2D}" dt="2021-03-17T15:00:11.984" v="159" actId="20578"/>
        <pc:sldMkLst>
          <pc:docMk/>
          <pc:sldMk cId="283185683" sldId="500"/>
        </pc:sldMkLst>
        <pc:spChg chg="mod">
          <ac:chgData name="Jianxiong Xu" userId="b8bf418f-c940-49fc-95ca-40dd08ebef27" providerId="ADAL" clId="{2A102B06-C7B1-9E4A-A86C-3B26D37B3F2D}" dt="2021-03-17T14:07:50.277" v="0"/>
          <ac:spMkLst>
            <pc:docMk/>
            <pc:sldMk cId="283185683" sldId="500"/>
            <ac:spMk id="4" creationId="{B7551F7A-7420-4EC9-9536-941C82AD6671}"/>
          </ac:spMkLst>
        </pc:spChg>
      </pc:sldChg>
      <pc:sldChg chg="add del">
        <pc:chgData name="Jianxiong Xu" userId="b8bf418f-c940-49fc-95ca-40dd08ebef27" providerId="ADAL" clId="{2A102B06-C7B1-9E4A-A86C-3B26D37B3F2D}" dt="2021-03-17T14:50:15.593" v="24" actId="2696"/>
        <pc:sldMkLst>
          <pc:docMk/>
          <pc:sldMk cId="2544227343" sldId="1663"/>
        </pc:sldMkLst>
      </pc:sldChg>
      <pc:sldChg chg="add del">
        <pc:chgData name="Jianxiong Xu" userId="b8bf418f-c940-49fc-95ca-40dd08ebef27" providerId="ADAL" clId="{2A102B06-C7B1-9E4A-A86C-3B26D37B3F2D}" dt="2021-03-17T15:17:53.844" v="197" actId="2696"/>
        <pc:sldMkLst>
          <pc:docMk/>
          <pc:sldMk cId="972746125" sldId="1681"/>
        </pc:sldMkLst>
      </pc:sldChg>
      <pc:sldChg chg="addSp delSp modSp add mod">
        <pc:chgData name="Jianxiong Xu" userId="b8bf418f-c940-49fc-95ca-40dd08ebef27" providerId="ADAL" clId="{2A102B06-C7B1-9E4A-A86C-3B26D37B3F2D}" dt="2021-03-17T17:21:15.755" v="274" actId="1076"/>
        <pc:sldMkLst>
          <pc:docMk/>
          <pc:sldMk cId="3434492712" sldId="1682"/>
        </pc:sldMkLst>
        <pc:spChg chg="mod">
          <ac:chgData name="Jianxiong Xu" userId="b8bf418f-c940-49fc-95ca-40dd08ebef27" providerId="ADAL" clId="{2A102B06-C7B1-9E4A-A86C-3B26D37B3F2D}" dt="2021-03-17T15:18:12.834" v="217" actId="20577"/>
          <ac:spMkLst>
            <pc:docMk/>
            <pc:sldMk cId="3434492712" sldId="1682"/>
            <ac:spMk id="9" creationId="{BECD1438-230C-41E7-9A1E-51DDA118BE54}"/>
          </ac:spMkLst>
        </pc:spChg>
        <pc:picChg chg="del">
          <ac:chgData name="Jianxiong Xu" userId="b8bf418f-c940-49fc-95ca-40dd08ebef27" providerId="ADAL" clId="{2A102B06-C7B1-9E4A-A86C-3B26D37B3F2D}" dt="2021-03-17T15:18:40.034" v="218" actId="478"/>
          <ac:picMkLst>
            <pc:docMk/>
            <pc:sldMk cId="3434492712" sldId="1682"/>
            <ac:picMk id="3" creationId="{8DEF8CE2-B6A0-5044-99EE-74D586ACA74B}"/>
          </ac:picMkLst>
        </pc:picChg>
        <pc:picChg chg="add mod modCrop">
          <ac:chgData name="Jianxiong Xu" userId="b8bf418f-c940-49fc-95ca-40dd08ebef27" providerId="ADAL" clId="{2A102B06-C7B1-9E4A-A86C-3B26D37B3F2D}" dt="2021-03-17T17:21:15.755" v="274" actId="1076"/>
          <ac:picMkLst>
            <pc:docMk/>
            <pc:sldMk cId="3434492712" sldId="1682"/>
            <ac:picMk id="5" creationId="{11B8AD19-850D-234B-AFA5-864FAADF3552}"/>
          </ac:picMkLst>
        </pc:picChg>
      </pc:sldChg>
      <pc:sldChg chg="addSp delSp modSp add mod ord">
        <pc:chgData name="Jianxiong Xu" userId="b8bf418f-c940-49fc-95ca-40dd08ebef27" providerId="ADAL" clId="{2A102B06-C7B1-9E4A-A86C-3B26D37B3F2D}" dt="2021-03-17T15:54:34.768" v="266" actId="1076"/>
        <pc:sldMkLst>
          <pc:docMk/>
          <pc:sldMk cId="2535940505" sldId="1684"/>
        </pc:sldMkLst>
        <pc:spChg chg="mod">
          <ac:chgData name="Jianxiong Xu" userId="b8bf418f-c940-49fc-95ca-40dd08ebef27" providerId="ADAL" clId="{2A102B06-C7B1-9E4A-A86C-3B26D37B3F2D}" dt="2021-03-17T15:33:01.776" v="245" actId="20577"/>
          <ac:spMkLst>
            <pc:docMk/>
            <pc:sldMk cId="2535940505" sldId="1684"/>
            <ac:spMk id="9" creationId="{BECD1438-230C-41E7-9A1E-51DDA118BE54}"/>
          </ac:spMkLst>
        </pc:spChg>
        <pc:picChg chg="add del mod modCrop">
          <ac:chgData name="Jianxiong Xu" userId="b8bf418f-c940-49fc-95ca-40dd08ebef27" providerId="ADAL" clId="{2A102B06-C7B1-9E4A-A86C-3B26D37B3F2D}" dt="2021-03-17T15:54:02.467" v="253" actId="478"/>
          <ac:picMkLst>
            <pc:docMk/>
            <pc:sldMk cId="2535940505" sldId="1684"/>
            <ac:picMk id="3" creationId="{7F854835-0289-2B4E-8126-C7224DC3452D}"/>
          </ac:picMkLst>
        </pc:picChg>
        <pc:picChg chg="del">
          <ac:chgData name="Jianxiong Xu" userId="b8bf418f-c940-49fc-95ca-40dd08ebef27" providerId="ADAL" clId="{2A102B06-C7B1-9E4A-A86C-3B26D37B3F2D}" dt="2021-03-17T15:32:42.564" v="232" actId="478"/>
          <ac:picMkLst>
            <pc:docMk/>
            <pc:sldMk cId="2535940505" sldId="1684"/>
            <ac:picMk id="5" creationId="{11B8AD19-850D-234B-AFA5-864FAADF3552}"/>
          </ac:picMkLst>
        </pc:picChg>
        <pc:picChg chg="add mod modCrop">
          <ac:chgData name="Jianxiong Xu" userId="b8bf418f-c940-49fc-95ca-40dd08ebef27" providerId="ADAL" clId="{2A102B06-C7B1-9E4A-A86C-3B26D37B3F2D}" dt="2021-03-17T15:54:34.768" v="266" actId="1076"/>
          <ac:picMkLst>
            <pc:docMk/>
            <pc:sldMk cId="2535940505" sldId="1684"/>
            <ac:picMk id="7" creationId="{A0C87CC3-01E0-864D-AB74-B4B79141C5BF}"/>
          </ac:picMkLst>
        </pc:picChg>
      </pc:sldChg>
    </pc:docChg>
  </pc:docChgLst>
  <pc:docChgLst>
    <pc:chgData name="Jose De Sales Filho" userId="462b8e58-7e92-479b-8723-9a877a59727d" providerId="ADAL" clId="{338AC389-6994-409C-BFB6-07B8101A7926}"/>
    <pc:docChg chg="undo custSel addSld delSld modSld">
      <pc:chgData name="Jose De Sales Filho" userId="462b8e58-7e92-479b-8723-9a877a59727d" providerId="ADAL" clId="{338AC389-6994-409C-BFB6-07B8101A7926}" dt="2021-03-03T17:10:08.098" v="5353" actId="47"/>
      <pc:docMkLst>
        <pc:docMk/>
      </pc:docMkLst>
      <pc:sldChg chg="modSp mod">
        <pc:chgData name="Jose De Sales Filho" userId="462b8e58-7e92-479b-8723-9a877a59727d" providerId="ADAL" clId="{338AC389-6994-409C-BFB6-07B8101A7926}" dt="2021-03-03T11:35:16.279" v="10" actId="5793"/>
        <pc:sldMkLst>
          <pc:docMk/>
          <pc:sldMk cId="3510689381" sldId="307"/>
        </pc:sldMkLst>
        <pc:spChg chg="mod">
          <ac:chgData name="Jose De Sales Filho" userId="462b8e58-7e92-479b-8723-9a877a59727d" providerId="ADAL" clId="{338AC389-6994-409C-BFB6-07B8101A7926}" dt="2021-03-03T11:35:16.279" v="10" actId="5793"/>
          <ac:spMkLst>
            <pc:docMk/>
            <pc:sldMk cId="3510689381" sldId="307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338AC389-6994-409C-BFB6-07B8101A7926}" dt="2021-03-03T12:04:29.486" v="469"/>
        <pc:sldMkLst>
          <pc:docMk/>
          <pc:sldMk cId="3084135870" sldId="456"/>
        </pc:sldMkLst>
        <pc:spChg chg="mod">
          <ac:chgData name="Jose De Sales Filho" userId="462b8e58-7e92-479b-8723-9a877a59727d" providerId="ADAL" clId="{338AC389-6994-409C-BFB6-07B8101A7926}" dt="2021-03-03T12:04:29.486" v="469"/>
          <ac:spMkLst>
            <pc:docMk/>
            <pc:sldMk cId="3084135870" sldId="456"/>
            <ac:spMk id="19" creationId="{F2592510-1D69-46DA-B770-DC0B9715096A}"/>
          </ac:spMkLst>
        </pc:spChg>
      </pc:sldChg>
      <pc:sldChg chg="modSp mod">
        <pc:chgData name="Jose De Sales Filho" userId="462b8e58-7e92-479b-8723-9a877a59727d" providerId="ADAL" clId="{338AC389-6994-409C-BFB6-07B8101A7926}" dt="2021-03-03T12:04:22.492" v="468" actId="5793"/>
        <pc:sldMkLst>
          <pc:docMk/>
          <pc:sldMk cId="1541267994" sldId="475"/>
        </pc:sldMkLst>
        <pc:spChg chg="mod">
          <ac:chgData name="Jose De Sales Filho" userId="462b8e58-7e92-479b-8723-9a877a59727d" providerId="ADAL" clId="{338AC389-6994-409C-BFB6-07B8101A7926}" dt="2021-03-03T12:04:22.492" v="468" actId="5793"/>
          <ac:spMkLst>
            <pc:docMk/>
            <pc:sldMk cId="1541267994" sldId="475"/>
            <ac:spMk id="3" creationId="{FAB5D48D-1E56-4451-A173-7EEC8BBAA7A2}"/>
          </ac:spMkLst>
        </pc:spChg>
      </pc:sldChg>
      <pc:sldChg chg="modSp mod">
        <pc:chgData name="Jose De Sales Filho" userId="462b8e58-7e92-479b-8723-9a877a59727d" providerId="ADAL" clId="{338AC389-6994-409C-BFB6-07B8101A7926}" dt="2021-03-03T11:36:41.046" v="270" actId="20577"/>
        <pc:sldMkLst>
          <pc:docMk/>
          <pc:sldMk cId="1641935748" sldId="1526"/>
        </pc:sldMkLst>
        <pc:spChg chg="mod">
          <ac:chgData name="Jose De Sales Filho" userId="462b8e58-7e92-479b-8723-9a877a59727d" providerId="ADAL" clId="{338AC389-6994-409C-BFB6-07B8101A7926}" dt="2021-03-03T11:36:41.046" v="270" actId="20577"/>
          <ac:spMkLst>
            <pc:docMk/>
            <pc:sldMk cId="1641935748" sldId="1526"/>
            <ac:spMk id="14" creationId="{7F543BD6-4FF1-4293-A9B0-805B97E0FEA6}"/>
          </ac:spMkLst>
        </pc:spChg>
      </pc:sldChg>
      <pc:sldChg chg="del">
        <pc:chgData name="Jose De Sales Filho" userId="462b8e58-7e92-479b-8723-9a877a59727d" providerId="ADAL" clId="{338AC389-6994-409C-BFB6-07B8101A7926}" dt="2021-03-03T12:04:39.305" v="472" actId="2696"/>
        <pc:sldMkLst>
          <pc:docMk/>
          <pc:sldMk cId="1401705824" sldId="1605"/>
        </pc:sldMkLst>
      </pc:sldChg>
      <pc:sldChg chg="add">
        <pc:chgData name="Jose De Sales Filho" userId="462b8e58-7e92-479b-8723-9a877a59727d" providerId="ADAL" clId="{338AC389-6994-409C-BFB6-07B8101A7926}" dt="2021-03-03T12:04:41.200" v="473"/>
        <pc:sldMkLst>
          <pc:docMk/>
          <pc:sldMk cId="1700208400" sldId="1605"/>
        </pc:sldMkLst>
      </pc:sldChg>
      <pc:sldChg chg="del">
        <pc:chgData name="Jose De Sales Filho" userId="462b8e58-7e92-479b-8723-9a877a59727d" providerId="ADAL" clId="{338AC389-6994-409C-BFB6-07B8101A7926}" dt="2021-03-03T11:37:03.269" v="282" actId="47"/>
        <pc:sldMkLst>
          <pc:docMk/>
          <pc:sldMk cId="4141069138" sldId="1606"/>
        </pc:sldMkLst>
      </pc:sldChg>
      <pc:sldChg chg="del">
        <pc:chgData name="Jose De Sales Filho" userId="462b8e58-7e92-479b-8723-9a877a59727d" providerId="ADAL" clId="{338AC389-6994-409C-BFB6-07B8101A7926}" dt="2021-03-03T11:37:01.303" v="281" actId="47"/>
        <pc:sldMkLst>
          <pc:docMk/>
          <pc:sldMk cId="4154172608" sldId="1607"/>
        </pc:sldMkLst>
      </pc:sldChg>
      <pc:sldChg chg="del">
        <pc:chgData name="Jose De Sales Filho" userId="462b8e58-7e92-479b-8723-9a877a59727d" providerId="ADAL" clId="{338AC389-6994-409C-BFB6-07B8101A7926}" dt="2021-03-03T11:37:04.217" v="283" actId="47"/>
        <pc:sldMkLst>
          <pc:docMk/>
          <pc:sldMk cId="880340898" sldId="1608"/>
        </pc:sldMkLst>
      </pc:sldChg>
      <pc:sldChg chg="del">
        <pc:chgData name="Jose De Sales Filho" userId="462b8e58-7e92-479b-8723-9a877a59727d" providerId="ADAL" clId="{338AC389-6994-409C-BFB6-07B8101A7926}" dt="2021-03-03T11:37:08.507" v="286" actId="47"/>
        <pc:sldMkLst>
          <pc:docMk/>
          <pc:sldMk cId="1932040412" sldId="1609"/>
        </pc:sldMkLst>
      </pc:sldChg>
      <pc:sldChg chg="add">
        <pc:chgData name="Jose De Sales Filho" userId="462b8e58-7e92-479b-8723-9a877a59727d" providerId="ADAL" clId="{338AC389-6994-409C-BFB6-07B8101A7926}" dt="2021-03-03T12:04:33.471" v="471"/>
        <pc:sldMkLst>
          <pc:docMk/>
          <pc:sldMk cId="2884891353" sldId="1634"/>
        </pc:sldMkLst>
      </pc:sldChg>
      <pc:sldChg chg="del">
        <pc:chgData name="Jose De Sales Filho" userId="462b8e58-7e92-479b-8723-9a877a59727d" providerId="ADAL" clId="{338AC389-6994-409C-BFB6-07B8101A7926}" dt="2021-03-03T12:04:30.910" v="470" actId="2696"/>
        <pc:sldMkLst>
          <pc:docMk/>
          <pc:sldMk cId="3608013335" sldId="1634"/>
        </pc:sldMkLst>
      </pc:sldChg>
      <pc:sldChg chg="del">
        <pc:chgData name="Jose De Sales Filho" userId="462b8e58-7e92-479b-8723-9a877a59727d" providerId="ADAL" clId="{338AC389-6994-409C-BFB6-07B8101A7926}" dt="2021-03-03T11:36:45.599" v="271" actId="47"/>
        <pc:sldMkLst>
          <pc:docMk/>
          <pc:sldMk cId="3775041788" sldId="1635"/>
        </pc:sldMkLst>
      </pc:sldChg>
      <pc:sldChg chg="del">
        <pc:chgData name="Jose De Sales Filho" userId="462b8e58-7e92-479b-8723-9a877a59727d" providerId="ADAL" clId="{338AC389-6994-409C-BFB6-07B8101A7926}" dt="2021-03-03T12:18:25.610" v="475" actId="47"/>
        <pc:sldMkLst>
          <pc:docMk/>
          <pc:sldMk cId="4134144041" sldId="1636"/>
        </pc:sldMkLst>
      </pc:sldChg>
      <pc:sldChg chg="del">
        <pc:chgData name="Jose De Sales Filho" userId="462b8e58-7e92-479b-8723-9a877a59727d" providerId="ADAL" clId="{338AC389-6994-409C-BFB6-07B8101A7926}" dt="2021-03-03T12:18:25.610" v="475" actId="47"/>
        <pc:sldMkLst>
          <pc:docMk/>
          <pc:sldMk cId="1728808587" sldId="1637"/>
        </pc:sldMkLst>
      </pc:sldChg>
      <pc:sldChg chg="del">
        <pc:chgData name="Jose De Sales Filho" userId="462b8e58-7e92-479b-8723-9a877a59727d" providerId="ADAL" clId="{338AC389-6994-409C-BFB6-07B8101A7926}" dt="2021-03-03T12:18:25.610" v="475" actId="47"/>
        <pc:sldMkLst>
          <pc:docMk/>
          <pc:sldMk cId="1859698504" sldId="1638"/>
        </pc:sldMkLst>
      </pc:sldChg>
      <pc:sldChg chg="del">
        <pc:chgData name="Jose De Sales Filho" userId="462b8e58-7e92-479b-8723-9a877a59727d" providerId="ADAL" clId="{338AC389-6994-409C-BFB6-07B8101A7926}" dt="2021-03-03T12:18:25.610" v="475" actId="47"/>
        <pc:sldMkLst>
          <pc:docMk/>
          <pc:sldMk cId="2381606780" sldId="1639"/>
        </pc:sldMkLst>
      </pc:sldChg>
      <pc:sldChg chg="modSp mod">
        <pc:chgData name="Jose De Sales Filho" userId="462b8e58-7e92-479b-8723-9a877a59727d" providerId="ADAL" clId="{338AC389-6994-409C-BFB6-07B8101A7926}" dt="2021-03-03T14:08:24.166" v="959" actId="20577"/>
        <pc:sldMkLst>
          <pc:docMk/>
          <pc:sldMk cId="4034553917" sldId="1640"/>
        </pc:sldMkLst>
        <pc:spChg chg="mod">
          <ac:chgData name="Jose De Sales Filho" userId="462b8e58-7e92-479b-8723-9a877a59727d" providerId="ADAL" clId="{338AC389-6994-409C-BFB6-07B8101A7926}" dt="2021-03-03T14:06:38.796" v="560" actId="20577"/>
          <ac:spMkLst>
            <pc:docMk/>
            <pc:sldMk cId="4034553917" sldId="1640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338AC389-6994-409C-BFB6-07B8101A7926}" dt="2021-03-03T14:08:24.166" v="959" actId="20577"/>
          <ac:spMkLst>
            <pc:docMk/>
            <pc:sldMk cId="4034553917" sldId="1640"/>
            <ac:spMk id="12" creationId="{7C4F3472-A4CF-47BA-8914-F68D091017C0}"/>
          </ac:spMkLst>
        </pc:spChg>
      </pc:sldChg>
      <pc:sldChg chg="del">
        <pc:chgData name="Jose De Sales Filho" userId="462b8e58-7e92-479b-8723-9a877a59727d" providerId="ADAL" clId="{338AC389-6994-409C-BFB6-07B8101A7926}" dt="2021-03-03T11:37:00.443" v="280" actId="47"/>
        <pc:sldMkLst>
          <pc:docMk/>
          <pc:sldMk cId="3578659418" sldId="1641"/>
        </pc:sldMkLst>
      </pc:sldChg>
      <pc:sldChg chg="addSp modSp mod">
        <pc:chgData name="Jose De Sales Filho" userId="462b8e58-7e92-479b-8723-9a877a59727d" providerId="ADAL" clId="{338AC389-6994-409C-BFB6-07B8101A7926}" dt="2021-03-03T15:26:49.222" v="4428" actId="20577"/>
        <pc:sldMkLst>
          <pc:docMk/>
          <pc:sldMk cId="398276617" sldId="1642"/>
        </pc:sldMkLst>
        <pc:spChg chg="mod">
          <ac:chgData name="Jose De Sales Filho" userId="462b8e58-7e92-479b-8723-9a877a59727d" providerId="ADAL" clId="{338AC389-6994-409C-BFB6-07B8101A7926}" dt="2021-03-03T15:26:49.222" v="4428" actId="20577"/>
          <ac:spMkLst>
            <pc:docMk/>
            <pc:sldMk cId="398276617" sldId="1642"/>
            <ac:spMk id="5" creationId="{8D9A0468-795E-4DB1-B298-D383C8DF1DFC}"/>
          </ac:spMkLst>
        </pc:spChg>
        <pc:spChg chg="add mod">
          <ac:chgData name="Jose De Sales Filho" userId="462b8e58-7e92-479b-8723-9a877a59727d" providerId="ADAL" clId="{338AC389-6994-409C-BFB6-07B8101A7926}" dt="2021-03-03T15:26:01.382" v="4374" actId="20577"/>
          <ac:spMkLst>
            <pc:docMk/>
            <pc:sldMk cId="398276617" sldId="1642"/>
            <ac:spMk id="6" creationId="{CC4BAAD2-D96A-468E-B6AD-7BD7DC0D9C3A}"/>
          </ac:spMkLst>
        </pc:spChg>
        <pc:spChg chg="mod">
          <ac:chgData name="Jose De Sales Filho" userId="462b8e58-7e92-479b-8723-9a877a59727d" providerId="ADAL" clId="{338AC389-6994-409C-BFB6-07B8101A7926}" dt="2021-03-03T14:08:35.377" v="961" actId="20577"/>
          <ac:spMkLst>
            <pc:docMk/>
            <pc:sldMk cId="398276617" sldId="1642"/>
            <ac:spMk id="11" creationId="{15FAE0A3-6F78-4872-8FF0-AE96A70DC68B}"/>
          </ac:spMkLst>
        </pc:spChg>
      </pc:sldChg>
      <pc:sldChg chg="del">
        <pc:chgData name="Jose De Sales Filho" userId="462b8e58-7e92-479b-8723-9a877a59727d" providerId="ADAL" clId="{338AC389-6994-409C-BFB6-07B8101A7926}" dt="2021-03-03T12:04:13.436" v="456" actId="2696"/>
        <pc:sldMkLst>
          <pc:docMk/>
          <pc:sldMk cId="1897818223" sldId="1643"/>
        </pc:sldMkLst>
      </pc:sldChg>
      <pc:sldChg chg="add">
        <pc:chgData name="Jose De Sales Filho" userId="462b8e58-7e92-479b-8723-9a877a59727d" providerId="ADAL" clId="{338AC389-6994-409C-BFB6-07B8101A7926}" dt="2021-03-03T12:04:17.005" v="457"/>
        <pc:sldMkLst>
          <pc:docMk/>
          <pc:sldMk cId="3422744218" sldId="1643"/>
        </pc:sldMkLst>
      </pc:sldChg>
      <pc:sldChg chg="add">
        <pc:chgData name="Jose De Sales Filho" userId="462b8e58-7e92-479b-8723-9a877a59727d" providerId="ADAL" clId="{338AC389-6994-409C-BFB6-07B8101A7926}" dt="2021-03-03T12:04:17.005" v="457"/>
        <pc:sldMkLst>
          <pc:docMk/>
          <pc:sldMk cId="2042544716" sldId="1644"/>
        </pc:sldMkLst>
      </pc:sldChg>
      <pc:sldChg chg="del">
        <pc:chgData name="Jose De Sales Filho" userId="462b8e58-7e92-479b-8723-9a877a59727d" providerId="ADAL" clId="{338AC389-6994-409C-BFB6-07B8101A7926}" dt="2021-03-03T12:04:13.436" v="456" actId="2696"/>
        <pc:sldMkLst>
          <pc:docMk/>
          <pc:sldMk cId="3551430496" sldId="1644"/>
        </pc:sldMkLst>
      </pc:sldChg>
      <pc:sldChg chg="del">
        <pc:chgData name="Jose De Sales Filho" userId="462b8e58-7e92-479b-8723-9a877a59727d" providerId="ADAL" clId="{338AC389-6994-409C-BFB6-07B8101A7926}" dt="2021-03-03T12:04:13.436" v="456" actId="2696"/>
        <pc:sldMkLst>
          <pc:docMk/>
          <pc:sldMk cId="169538005" sldId="1645"/>
        </pc:sldMkLst>
      </pc:sldChg>
      <pc:sldChg chg="add">
        <pc:chgData name="Jose De Sales Filho" userId="462b8e58-7e92-479b-8723-9a877a59727d" providerId="ADAL" clId="{338AC389-6994-409C-BFB6-07B8101A7926}" dt="2021-03-03T12:04:17.005" v="457"/>
        <pc:sldMkLst>
          <pc:docMk/>
          <pc:sldMk cId="2595210377" sldId="1645"/>
        </pc:sldMkLst>
      </pc:sldChg>
      <pc:sldChg chg="add del">
        <pc:chgData name="Jose De Sales Filho" userId="462b8e58-7e92-479b-8723-9a877a59727d" providerId="ADAL" clId="{338AC389-6994-409C-BFB6-07B8101A7926}" dt="2021-03-03T17:10:07.665" v="5352" actId="47"/>
        <pc:sldMkLst>
          <pc:docMk/>
          <pc:sldMk cId="1814698283" sldId="1646"/>
        </pc:sldMkLst>
      </pc:sldChg>
      <pc:sldChg chg="del">
        <pc:chgData name="Jose De Sales Filho" userId="462b8e58-7e92-479b-8723-9a877a59727d" providerId="ADAL" clId="{338AC389-6994-409C-BFB6-07B8101A7926}" dt="2021-03-03T12:04:13.436" v="456" actId="2696"/>
        <pc:sldMkLst>
          <pc:docMk/>
          <pc:sldMk cId="1991420624" sldId="1646"/>
        </pc:sldMkLst>
      </pc:sldChg>
      <pc:sldChg chg="add del">
        <pc:chgData name="Jose De Sales Filho" userId="462b8e58-7e92-479b-8723-9a877a59727d" providerId="ADAL" clId="{338AC389-6994-409C-BFB6-07B8101A7926}" dt="2021-03-03T17:10:08.098" v="5353" actId="47"/>
        <pc:sldMkLst>
          <pc:docMk/>
          <pc:sldMk cId="1458678364" sldId="1647"/>
        </pc:sldMkLst>
      </pc:sldChg>
      <pc:sldChg chg="del">
        <pc:chgData name="Jose De Sales Filho" userId="462b8e58-7e92-479b-8723-9a877a59727d" providerId="ADAL" clId="{338AC389-6994-409C-BFB6-07B8101A7926}" dt="2021-03-03T12:04:13.436" v="456" actId="2696"/>
        <pc:sldMkLst>
          <pc:docMk/>
          <pc:sldMk cId="3464468476" sldId="1647"/>
        </pc:sldMkLst>
      </pc:sldChg>
      <pc:sldChg chg="del">
        <pc:chgData name="Jose De Sales Filho" userId="462b8e58-7e92-479b-8723-9a877a59727d" providerId="ADAL" clId="{338AC389-6994-409C-BFB6-07B8101A7926}" dt="2021-03-03T11:36:59.652" v="279" actId="47"/>
        <pc:sldMkLst>
          <pc:docMk/>
          <pc:sldMk cId="666262777" sldId="1648"/>
        </pc:sldMkLst>
      </pc:sldChg>
      <pc:sldChg chg="del">
        <pc:chgData name="Jose De Sales Filho" userId="462b8e58-7e92-479b-8723-9a877a59727d" providerId="ADAL" clId="{338AC389-6994-409C-BFB6-07B8101A7926}" dt="2021-03-03T11:37:05.131" v="284" actId="47"/>
        <pc:sldMkLst>
          <pc:docMk/>
          <pc:sldMk cId="1204671185" sldId="1649"/>
        </pc:sldMkLst>
      </pc:sldChg>
      <pc:sldChg chg="del">
        <pc:chgData name="Jose De Sales Filho" userId="462b8e58-7e92-479b-8723-9a877a59727d" providerId="ADAL" clId="{338AC389-6994-409C-BFB6-07B8101A7926}" dt="2021-03-03T11:37:06.096" v="285" actId="47"/>
        <pc:sldMkLst>
          <pc:docMk/>
          <pc:sldMk cId="4022640022" sldId="1650"/>
        </pc:sldMkLst>
      </pc:sldChg>
      <pc:sldChg chg="modSp add mod">
        <pc:chgData name="Jose De Sales Filho" userId="462b8e58-7e92-479b-8723-9a877a59727d" providerId="ADAL" clId="{338AC389-6994-409C-BFB6-07B8101A7926}" dt="2021-03-03T12:17:50.233" v="474" actId="207"/>
        <pc:sldMkLst>
          <pc:docMk/>
          <pc:sldMk cId="3038042538" sldId="1651"/>
        </pc:sldMkLst>
        <pc:spChg chg="mod">
          <ac:chgData name="Jose De Sales Filho" userId="462b8e58-7e92-479b-8723-9a877a59727d" providerId="ADAL" clId="{338AC389-6994-409C-BFB6-07B8101A7926}" dt="2021-03-03T12:17:50.233" v="474" actId="207"/>
          <ac:spMkLst>
            <pc:docMk/>
            <pc:sldMk cId="3038042538" sldId="1651"/>
            <ac:spMk id="14" creationId="{7F543BD6-4FF1-4293-A9B0-805B97E0FEA6}"/>
          </ac:spMkLst>
        </pc:spChg>
      </pc:sldChg>
      <pc:sldChg chg="modSp add mod">
        <pc:chgData name="Jose De Sales Filho" userId="462b8e58-7e92-479b-8723-9a877a59727d" providerId="ADAL" clId="{338AC389-6994-409C-BFB6-07B8101A7926}" dt="2021-03-03T14:45:55.595" v="2371" actId="1076"/>
        <pc:sldMkLst>
          <pc:docMk/>
          <pc:sldMk cId="3270717184" sldId="1652"/>
        </pc:sldMkLst>
        <pc:spChg chg="mod">
          <ac:chgData name="Jose De Sales Filho" userId="462b8e58-7e92-479b-8723-9a877a59727d" providerId="ADAL" clId="{338AC389-6994-409C-BFB6-07B8101A7926}" dt="2021-03-03T14:40:25.661" v="2141" actId="20577"/>
          <ac:spMkLst>
            <pc:docMk/>
            <pc:sldMk cId="3270717184" sldId="1652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338AC389-6994-409C-BFB6-07B8101A7926}" dt="2021-03-03T14:45:55.595" v="2371" actId="1076"/>
          <ac:spMkLst>
            <pc:docMk/>
            <pc:sldMk cId="3270717184" sldId="1652"/>
            <ac:spMk id="12" creationId="{7C4F3472-A4CF-47BA-8914-F68D091017C0}"/>
          </ac:spMkLst>
        </pc:spChg>
      </pc:sldChg>
      <pc:sldChg chg="addSp modSp add mod">
        <pc:chgData name="Jose De Sales Filho" userId="462b8e58-7e92-479b-8723-9a877a59727d" providerId="ADAL" clId="{338AC389-6994-409C-BFB6-07B8101A7926}" dt="2021-03-03T15:02:09.929" v="3039" actId="20577"/>
        <pc:sldMkLst>
          <pc:docMk/>
          <pc:sldMk cId="1731118181" sldId="1653"/>
        </pc:sldMkLst>
        <pc:spChg chg="mod">
          <ac:chgData name="Jose De Sales Filho" userId="462b8e58-7e92-479b-8723-9a877a59727d" providerId="ADAL" clId="{338AC389-6994-409C-BFB6-07B8101A7926}" dt="2021-03-03T15:02:09.929" v="3039" actId="20577"/>
          <ac:spMkLst>
            <pc:docMk/>
            <pc:sldMk cId="1731118181" sldId="1653"/>
            <ac:spMk id="5" creationId="{8D9A0468-795E-4DB1-B298-D383C8DF1DFC}"/>
          </ac:spMkLst>
        </pc:spChg>
        <pc:spChg chg="mod">
          <ac:chgData name="Jose De Sales Filho" userId="462b8e58-7e92-479b-8723-9a877a59727d" providerId="ADAL" clId="{338AC389-6994-409C-BFB6-07B8101A7926}" dt="2021-03-03T14:58:07.942" v="2437"/>
          <ac:spMkLst>
            <pc:docMk/>
            <pc:sldMk cId="1731118181" sldId="1653"/>
            <ac:spMk id="8" creationId="{344A9A3B-631D-4B29-AE19-DE18B413F809}"/>
          </ac:spMkLst>
        </pc:spChg>
        <pc:spChg chg="mod">
          <ac:chgData name="Jose De Sales Filho" userId="462b8e58-7e92-479b-8723-9a877a59727d" providerId="ADAL" clId="{338AC389-6994-409C-BFB6-07B8101A7926}" dt="2021-03-03T14:58:24.547" v="2445" actId="14100"/>
          <ac:spMkLst>
            <pc:docMk/>
            <pc:sldMk cId="1731118181" sldId="1653"/>
            <ac:spMk id="9" creationId="{CE65062A-6039-431E-BF36-EF1D11BB2BC6}"/>
          </ac:spMkLst>
        </pc:spChg>
        <pc:spChg chg="mod">
          <ac:chgData name="Jose De Sales Filho" userId="462b8e58-7e92-479b-8723-9a877a59727d" providerId="ADAL" clId="{338AC389-6994-409C-BFB6-07B8101A7926}" dt="2021-03-03T14:58:30.334" v="2447" actId="14100"/>
          <ac:spMkLst>
            <pc:docMk/>
            <pc:sldMk cId="1731118181" sldId="1653"/>
            <ac:spMk id="10" creationId="{42645E75-D63F-45F2-B97E-718B301F7B79}"/>
          </ac:spMkLst>
        </pc:spChg>
        <pc:spChg chg="mod">
          <ac:chgData name="Jose De Sales Filho" userId="462b8e58-7e92-479b-8723-9a877a59727d" providerId="ADAL" clId="{338AC389-6994-409C-BFB6-07B8101A7926}" dt="2021-03-03T11:39:06.711" v="427" actId="20577"/>
          <ac:spMkLst>
            <pc:docMk/>
            <pc:sldMk cId="1731118181" sldId="1653"/>
            <ac:spMk id="11" creationId="{15FAE0A3-6F78-4872-8FF0-AE96A70DC68B}"/>
          </ac:spMkLst>
        </pc:spChg>
        <pc:grpChg chg="add mod">
          <ac:chgData name="Jose De Sales Filho" userId="462b8e58-7e92-479b-8723-9a877a59727d" providerId="ADAL" clId="{338AC389-6994-409C-BFB6-07B8101A7926}" dt="2021-03-03T15:01:51.255" v="3036" actId="1076"/>
          <ac:grpSpMkLst>
            <pc:docMk/>
            <pc:sldMk cId="1731118181" sldId="1653"/>
            <ac:grpSpMk id="6" creationId="{BA4611F6-74BB-4B9F-B027-ABAF441F389F}"/>
          </ac:grpSpMkLst>
        </pc:grpChg>
        <pc:picChg chg="mod">
          <ac:chgData name="Jose De Sales Filho" userId="462b8e58-7e92-479b-8723-9a877a59727d" providerId="ADAL" clId="{338AC389-6994-409C-BFB6-07B8101A7926}" dt="2021-03-03T14:58:07.942" v="2437"/>
          <ac:picMkLst>
            <pc:docMk/>
            <pc:sldMk cId="1731118181" sldId="1653"/>
            <ac:picMk id="7" creationId="{62E17487-972B-41EB-8212-2CF62109ACA8}"/>
          </ac:picMkLst>
        </pc:picChg>
      </pc:sldChg>
      <pc:sldChg chg="add del">
        <pc:chgData name="Jose De Sales Filho" userId="462b8e58-7e92-479b-8723-9a877a59727d" providerId="ADAL" clId="{338AC389-6994-409C-BFB6-07B8101A7926}" dt="2021-03-03T12:18:29.695" v="477"/>
        <pc:sldMkLst>
          <pc:docMk/>
          <pc:sldMk cId="1421181110" sldId="1654"/>
        </pc:sldMkLst>
      </pc:sldChg>
      <pc:sldChg chg="modSp add mod">
        <pc:chgData name="Jose De Sales Filho" userId="462b8e58-7e92-479b-8723-9a877a59727d" providerId="ADAL" clId="{338AC389-6994-409C-BFB6-07B8101A7926}" dt="2021-03-03T12:18:39.564" v="480" actId="207"/>
        <pc:sldMkLst>
          <pc:docMk/>
          <pc:sldMk cId="3064990978" sldId="1654"/>
        </pc:sldMkLst>
        <pc:spChg chg="mod">
          <ac:chgData name="Jose De Sales Filho" userId="462b8e58-7e92-479b-8723-9a877a59727d" providerId="ADAL" clId="{338AC389-6994-409C-BFB6-07B8101A7926}" dt="2021-03-03T12:18:39.564" v="480" actId="207"/>
          <ac:spMkLst>
            <pc:docMk/>
            <pc:sldMk cId="3064990978" sldId="1654"/>
            <ac:spMk id="14" creationId="{7F543BD6-4FF1-4293-A9B0-805B97E0FEA6}"/>
          </ac:spMkLst>
        </pc:spChg>
      </pc:sldChg>
      <pc:sldChg chg="addSp delSp modSp add mod">
        <pc:chgData name="Jose De Sales Filho" userId="462b8e58-7e92-479b-8723-9a877a59727d" providerId="ADAL" clId="{338AC389-6994-409C-BFB6-07B8101A7926}" dt="2021-03-03T15:39:00.396" v="5351" actId="20577"/>
        <pc:sldMkLst>
          <pc:docMk/>
          <pc:sldMk cId="1023368939" sldId="1655"/>
        </pc:sldMkLst>
        <pc:spChg chg="mod">
          <ac:chgData name="Jose De Sales Filho" userId="462b8e58-7e92-479b-8723-9a877a59727d" providerId="ADAL" clId="{338AC389-6994-409C-BFB6-07B8101A7926}" dt="2021-03-03T15:39:00.396" v="5351" actId="20577"/>
          <ac:spMkLst>
            <pc:docMk/>
            <pc:sldMk cId="1023368939" sldId="1655"/>
            <ac:spMk id="5" creationId="{8D9A0468-795E-4DB1-B298-D383C8DF1DFC}"/>
          </ac:spMkLst>
        </pc:spChg>
        <pc:spChg chg="mod">
          <ac:chgData name="Jose De Sales Filho" userId="462b8e58-7e92-479b-8723-9a877a59727d" providerId="ADAL" clId="{338AC389-6994-409C-BFB6-07B8101A7926}" dt="2021-03-03T14:57:42.994" v="2427"/>
          <ac:spMkLst>
            <pc:docMk/>
            <pc:sldMk cId="1023368939" sldId="1655"/>
            <ac:spMk id="8" creationId="{76EF2E41-0BC7-4BDE-A390-DD4613F8B953}"/>
          </ac:spMkLst>
        </pc:spChg>
        <pc:spChg chg="mod">
          <ac:chgData name="Jose De Sales Filho" userId="462b8e58-7e92-479b-8723-9a877a59727d" providerId="ADAL" clId="{338AC389-6994-409C-BFB6-07B8101A7926}" dt="2021-03-03T14:57:42.994" v="2427"/>
          <ac:spMkLst>
            <pc:docMk/>
            <pc:sldMk cId="1023368939" sldId="1655"/>
            <ac:spMk id="9" creationId="{E93597A6-B0D7-46AC-B7DF-B8A2F40B4E32}"/>
          </ac:spMkLst>
        </pc:spChg>
        <pc:spChg chg="mod">
          <ac:chgData name="Jose De Sales Filho" userId="462b8e58-7e92-479b-8723-9a877a59727d" providerId="ADAL" clId="{338AC389-6994-409C-BFB6-07B8101A7926}" dt="2021-03-03T14:57:42.994" v="2427"/>
          <ac:spMkLst>
            <pc:docMk/>
            <pc:sldMk cId="1023368939" sldId="1655"/>
            <ac:spMk id="10" creationId="{99FBF96E-DB10-4E1B-94AC-9147CF05E13C}"/>
          </ac:spMkLst>
        </pc:spChg>
        <pc:spChg chg="mod">
          <ac:chgData name="Jose De Sales Filho" userId="462b8e58-7e92-479b-8723-9a877a59727d" providerId="ADAL" clId="{338AC389-6994-409C-BFB6-07B8101A7926}" dt="2021-03-03T15:27:29.762" v="4497" actId="20577"/>
          <ac:spMkLst>
            <pc:docMk/>
            <pc:sldMk cId="1023368939" sldId="1655"/>
            <ac:spMk id="11" creationId="{15FAE0A3-6F78-4872-8FF0-AE96A70DC68B}"/>
          </ac:spMkLst>
        </pc:spChg>
        <pc:grpChg chg="add del mod">
          <ac:chgData name="Jose De Sales Filho" userId="462b8e58-7e92-479b-8723-9a877a59727d" providerId="ADAL" clId="{338AC389-6994-409C-BFB6-07B8101A7926}" dt="2021-03-03T14:58:02.900" v="2435" actId="21"/>
          <ac:grpSpMkLst>
            <pc:docMk/>
            <pc:sldMk cId="1023368939" sldId="1655"/>
            <ac:grpSpMk id="6" creationId="{B3C0FACC-5395-495C-ACBF-D5E7276ED5FA}"/>
          </ac:grpSpMkLst>
        </pc:grpChg>
        <pc:picChg chg="mod">
          <ac:chgData name="Jose De Sales Filho" userId="462b8e58-7e92-479b-8723-9a877a59727d" providerId="ADAL" clId="{338AC389-6994-409C-BFB6-07B8101A7926}" dt="2021-03-03T14:57:42.994" v="2427"/>
          <ac:picMkLst>
            <pc:docMk/>
            <pc:sldMk cId="1023368939" sldId="1655"/>
            <ac:picMk id="7" creationId="{A69FB4A6-5B51-4C77-A62C-50589759FE1B}"/>
          </ac:picMkLst>
        </pc:picChg>
      </pc:sldChg>
      <pc:sldChg chg="modSp add mod">
        <pc:chgData name="Jose De Sales Filho" userId="462b8e58-7e92-479b-8723-9a877a59727d" providerId="ADAL" clId="{338AC389-6994-409C-BFB6-07B8101A7926}" dt="2021-03-03T14:47:03.892" v="2386" actId="115"/>
        <pc:sldMkLst>
          <pc:docMk/>
          <pc:sldMk cId="4223573399" sldId="1656"/>
        </pc:sldMkLst>
        <pc:spChg chg="mod">
          <ac:chgData name="Jose De Sales Filho" userId="462b8e58-7e92-479b-8723-9a877a59727d" providerId="ADAL" clId="{338AC389-6994-409C-BFB6-07B8101A7926}" dt="2021-03-03T14:36:13.723" v="1338" actId="20577"/>
          <ac:spMkLst>
            <pc:docMk/>
            <pc:sldMk cId="4223573399" sldId="1656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338AC389-6994-409C-BFB6-07B8101A7926}" dt="2021-03-03T14:47:03.892" v="2386" actId="115"/>
          <ac:spMkLst>
            <pc:docMk/>
            <pc:sldMk cId="4223573399" sldId="1656"/>
            <ac:spMk id="12" creationId="{7C4F3472-A4CF-47BA-8914-F68D091017C0}"/>
          </ac:spMkLst>
        </pc:spChg>
      </pc:sldChg>
      <pc:sldChg chg="addSp delSp modSp add mod">
        <pc:chgData name="Jose De Sales Filho" userId="462b8e58-7e92-479b-8723-9a877a59727d" providerId="ADAL" clId="{338AC389-6994-409C-BFB6-07B8101A7926}" dt="2021-03-03T14:48:26.402" v="2426" actId="1076"/>
        <pc:sldMkLst>
          <pc:docMk/>
          <pc:sldMk cId="532352311" sldId="1657"/>
        </pc:sldMkLst>
        <pc:spChg chg="add del mod">
          <ac:chgData name="Jose De Sales Filho" userId="462b8e58-7e92-479b-8723-9a877a59727d" providerId="ADAL" clId="{338AC389-6994-409C-BFB6-07B8101A7926}" dt="2021-03-03T14:31:17.240" v="974" actId="478"/>
          <ac:spMkLst>
            <pc:docMk/>
            <pc:sldMk cId="532352311" sldId="1657"/>
            <ac:spMk id="3" creationId="{BAE7D69C-EBDB-4A46-814F-7F42812FFDCA}"/>
          </ac:spMkLst>
        </pc:spChg>
        <pc:spChg chg="add mod">
          <ac:chgData name="Jose De Sales Filho" userId="462b8e58-7e92-479b-8723-9a877a59727d" providerId="ADAL" clId="{338AC389-6994-409C-BFB6-07B8101A7926}" dt="2021-03-03T14:48:19.269" v="2424" actId="20577"/>
          <ac:spMkLst>
            <pc:docMk/>
            <pc:sldMk cId="532352311" sldId="1657"/>
            <ac:spMk id="9" creationId="{6649B5D8-DD69-4FB0-B901-655267535E39}"/>
          </ac:spMkLst>
        </pc:spChg>
        <pc:spChg chg="mod">
          <ac:chgData name="Jose De Sales Filho" userId="462b8e58-7e92-479b-8723-9a877a59727d" providerId="ADAL" clId="{338AC389-6994-409C-BFB6-07B8101A7926}" dt="2021-03-03T14:31:14.500" v="972" actId="20577"/>
          <ac:spMkLst>
            <pc:docMk/>
            <pc:sldMk cId="532352311" sldId="1657"/>
            <ac:spMk id="11" creationId="{15FAE0A3-6F78-4872-8FF0-AE96A70DC68B}"/>
          </ac:spMkLst>
        </pc:spChg>
        <pc:spChg chg="del">
          <ac:chgData name="Jose De Sales Filho" userId="462b8e58-7e92-479b-8723-9a877a59727d" providerId="ADAL" clId="{338AC389-6994-409C-BFB6-07B8101A7926}" dt="2021-03-03T14:31:16.097" v="973" actId="478"/>
          <ac:spMkLst>
            <pc:docMk/>
            <pc:sldMk cId="532352311" sldId="1657"/>
            <ac:spMk id="12" creationId="{7C4F3472-A4CF-47BA-8914-F68D091017C0}"/>
          </ac:spMkLst>
        </pc:spChg>
        <pc:picChg chg="add mod">
          <ac:chgData name="Jose De Sales Filho" userId="462b8e58-7e92-479b-8723-9a877a59727d" providerId="ADAL" clId="{338AC389-6994-409C-BFB6-07B8101A7926}" dt="2021-03-03T14:48:26.402" v="2426" actId="1076"/>
          <ac:picMkLst>
            <pc:docMk/>
            <pc:sldMk cId="532352311" sldId="1657"/>
            <ac:picMk id="6" creationId="{10917552-1F5F-4233-9004-B6F36FB480E4}"/>
          </ac:picMkLst>
        </pc:picChg>
      </pc:sldChg>
      <pc:sldChg chg="modSp add mod">
        <pc:chgData name="Jose De Sales Filho" userId="462b8e58-7e92-479b-8723-9a877a59727d" providerId="ADAL" clId="{338AC389-6994-409C-BFB6-07B8101A7926}" dt="2021-03-03T14:48:11.303" v="2408"/>
        <pc:sldMkLst>
          <pc:docMk/>
          <pc:sldMk cId="2014074964" sldId="1658"/>
        </pc:sldMkLst>
        <pc:spChg chg="mod">
          <ac:chgData name="Jose De Sales Filho" userId="462b8e58-7e92-479b-8723-9a877a59727d" providerId="ADAL" clId="{338AC389-6994-409C-BFB6-07B8101A7926}" dt="2021-03-03T14:48:11.303" v="2408"/>
          <ac:spMkLst>
            <pc:docMk/>
            <pc:sldMk cId="2014074964" sldId="1658"/>
            <ac:spMk id="12" creationId="{7C4F3472-A4CF-47BA-8914-F68D091017C0}"/>
          </ac:spMkLst>
        </pc:spChg>
      </pc:sldChg>
      <pc:sldChg chg="modSp add mod">
        <pc:chgData name="Jose De Sales Filho" userId="462b8e58-7e92-479b-8723-9a877a59727d" providerId="ADAL" clId="{338AC389-6994-409C-BFB6-07B8101A7926}" dt="2021-03-03T14:46:25.068" v="2379" actId="108"/>
        <pc:sldMkLst>
          <pc:docMk/>
          <pc:sldMk cId="1024740618" sldId="1659"/>
        </pc:sldMkLst>
        <pc:spChg chg="mod">
          <ac:chgData name="Jose De Sales Filho" userId="462b8e58-7e92-479b-8723-9a877a59727d" providerId="ADAL" clId="{338AC389-6994-409C-BFB6-07B8101A7926}" dt="2021-03-03T14:46:20.394" v="2378" actId="1076"/>
          <ac:spMkLst>
            <pc:docMk/>
            <pc:sldMk cId="1024740618" sldId="1659"/>
            <ac:spMk id="11" creationId="{15FAE0A3-6F78-4872-8FF0-AE96A70DC68B}"/>
          </ac:spMkLst>
        </pc:spChg>
        <pc:spChg chg="mod">
          <ac:chgData name="Jose De Sales Filho" userId="462b8e58-7e92-479b-8723-9a877a59727d" providerId="ADAL" clId="{338AC389-6994-409C-BFB6-07B8101A7926}" dt="2021-03-03T14:46:25.068" v="2379" actId="108"/>
          <ac:spMkLst>
            <pc:docMk/>
            <pc:sldMk cId="1024740618" sldId="1659"/>
            <ac:spMk id="12" creationId="{7C4F3472-A4CF-47BA-8914-F68D091017C0}"/>
          </ac:spMkLst>
        </pc:spChg>
      </pc:sldChg>
      <pc:sldChg chg="modSp add mod">
        <pc:chgData name="Jose De Sales Filho" userId="462b8e58-7e92-479b-8723-9a877a59727d" providerId="ADAL" clId="{338AC389-6994-409C-BFB6-07B8101A7926}" dt="2021-03-03T15:34:23.063" v="5103" actId="948"/>
        <pc:sldMkLst>
          <pc:docMk/>
          <pc:sldMk cId="3248418438" sldId="1660"/>
        </pc:sldMkLst>
        <pc:spChg chg="mod">
          <ac:chgData name="Jose De Sales Filho" userId="462b8e58-7e92-479b-8723-9a877a59727d" providerId="ADAL" clId="{338AC389-6994-409C-BFB6-07B8101A7926}" dt="2021-03-03T15:34:23.063" v="5103" actId="948"/>
          <ac:spMkLst>
            <pc:docMk/>
            <pc:sldMk cId="3248418438" sldId="1660"/>
            <ac:spMk id="5" creationId="{8D9A0468-795E-4DB1-B298-D383C8DF1DFC}"/>
          </ac:spMkLst>
        </pc:spChg>
        <pc:spChg chg="mod">
          <ac:chgData name="Jose De Sales Filho" userId="462b8e58-7e92-479b-8723-9a877a59727d" providerId="ADAL" clId="{338AC389-6994-409C-BFB6-07B8101A7926}" dt="2021-03-03T15:28:47.024" v="4812" actId="20577"/>
          <ac:spMkLst>
            <pc:docMk/>
            <pc:sldMk cId="3248418438" sldId="1660"/>
            <ac:spMk id="11" creationId="{15FAE0A3-6F78-4872-8FF0-AE96A70DC68B}"/>
          </ac:spMkLst>
        </pc:spChg>
      </pc:sldChg>
      <pc:sldMasterChg chg="delSldLayout">
        <pc:chgData name="Jose De Sales Filho" userId="462b8e58-7e92-479b-8723-9a877a59727d" providerId="ADAL" clId="{338AC389-6994-409C-BFB6-07B8101A7926}" dt="2021-03-03T12:04:39.305" v="472" actId="2696"/>
        <pc:sldMasterMkLst>
          <pc:docMk/>
          <pc:sldMasterMk cId="3715327937" sldId="2147483663"/>
        </pc:sldMasterMkLst>
        <pc:sldLayoutChg chg="del">
          <pc:chgData name="Jose De Sales Filho" userId="462b8e58-7e92-479b-8723-9a877a59727d" providerId="ADAL" clId="{338AC389-6994-409C-BFB6-07B8101A7926}" dt="2021-03-03T12:04:39.305" v="472" actId="2696"/>
          <pc:sldLayoutMkLst>
            <pc:docMk/>
            <pc:sldMasterMk cId="3715327937" sldId="2147483663"/>
            <pc:sldLayoutMk cId="438818402" sldId="2147483665"/>
          </pc:sldLayoutMkLst>
        </pc:sldLayoutChg>
      </pc:sldMaster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4B6662-8E08-466E-86F1-1F1F3085532F}" type="datetimeFigureOut">
              <a:rPr lang="en-CA" smtClean="0"/>
              <a:t>2021-05-03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D2BDB-311D-401B-96DA-F303E78D214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2087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8608B-8B08-4689-99C4-3005257EF36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00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8608B-8B08-4689-99C4-3005257EF36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90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3467A-CA03-4037-91ED-6B2FFFD9CB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3A319-06B8-4B40-AE2E-66FA43471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DD5C1-1D70-49CF-A484-7AE514904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870ED-9159-4164-84AA-C3B48E57E1FE}" type="datetimeFigureOut">
              <a:rPr lang="en-CA" smtClean="0"/>
              <a:t>2021-05-03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B7C98-7507-4F56-AEA7-E6C9140E9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8C434-DA6B-4328-B660-80DAF1C34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94F22-849E-409E-9D76-EDF41E3C33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855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164200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278014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428473" y="6545899"/>
            <a:ext cx="455804" cy="312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b="1">
                <a:solidFill>
                  <a:schemeClr val="tx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43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5170F2-6ECF-4889-98D5-4F51217BA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17" y="131474"/>
            <a:ext cx="10515600" cy="76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A58F0-FDB2-4402-B2D6-CF32E5FCA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217" y="1114425"/>
            <a:ext cx="1112289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2DBBA-0364-4157-AE22-C9F64EE20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870ED-9159-4164-84AA-C3B48E57E1FE}" type="datetimeFigureOut">
              <a:rPr lang="en-CA" smtClean="0"/>
              <a:t>2021-05-03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0CB8A-3DC7-47CD-84A8-E78449989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7CCA8-A393-45B7-9A05-C58AE927A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94F22-849E-409E-9D76-EDF41E3C33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5327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0" r:id="rId2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CA" sz="4000" b="1" kern="120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pgTud1iQ-4&amp;list=PLXvLToQzgzdfKKQn2wmpuSXz6sROQmO6R&amp;index=2" TargetMode="External"/><Relationship Id="rId2" Type="http://schemas.openxmlformats.org/officeDocument/2006/relationships/hyperlink" Target="https://www.altium.com/documentation/altium-designer/from-idea-to-manufacture-driving-a-pcb-design-through-altium-designer?version=18.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stomShape 1">
            <a:extLst>
              <a:ext uri="{FF2B5EF4-FFF2-40B4-BE49-F238E27FC236}">
                <a16:creationId xmlns:a16="http://schemas.microsoft.com/office/drawing/2014/main" id="{1242B4F5-8CFB-4C32-8809-C0C9EE767731}"/>
              </a:ext>
            </a:extLst>
          </p:cNvPr>
          <p:cNvSpPr/>
          <p:nvPr/>
        </p:nvSpPr>
        <p:spPr>
          <a:xfrm>
            <a:off x="452782" y="1748782"/>
            <a:ext cx="11328000" cy="2112000"/>
          </a:xfrm>
          <a:custGeom>
            <a:avLst/>
            <a:gdLst/>
            <a:ahLst/>
            <a:cxnLst/>
            <a:rect l="0" t="0" r="r" b="b"/>
            <a:pathLst>
              <a:path w="23602" h="4402">
                <a:moveTo>
                  <a:pt x="733" y="0"/>
                </a:moveTo>
                <a:cubicBezTo>
                  <a:pt x="366" y="0"/>
                  <a:pt x="0" y="366"/>
                  <a:pt x="0" y="733"/>
                </a:cubicBezTo>
                <a:lnTo>
                  <a:pt x="0" y="3667"/>
                </a:lnTo>
                <a:cubicBezTo>
                  <a:pt x="0" y="4034"/>
                  <a:pt x="366" y="4401"/>
                  <a:pt x="733" y="4401"/>
                </a:cubicBezTo>
                <a:lnTo>
                  <a:pt x="22867" y="4401"/>
                </a:lnTo>
                <a:cubicBezTo>
                  <a:pt x="23234" y="4401"/>
                  <a:pt x="23601" y="4034"/>
                  <a:pt x="23601" y="3667"/>
                </a:cubicBezTo>
                <a:lnTo>
                  <a:pt x="23601" y="733"/>
                </a:lnTo>
                <a:cubicBezTo>
                  <a:pt x="23601" y="366"/>
                  <a:pt x="23234" y="0"/>
                  <a:pt x="22867" y="0"/>
                </a:cubicBezTo>
                <a:lnTo>
                  <a:pt x="733" y="0"/>
                </a:lnTo>
              </a:path>
            </a:pathLst>
          </a:custGeom>
          <a:solidFill>
            <a:srgbClr val="0D1F63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TextShape 3">
            <a:extLst>
              <a:ext uri="{FF2B5EF4-FFF2-40B4-BE49-F238E27FC236}">
                <a16:creationId xmlns:a16="http://schemas.microsoft.com/office/drawing/2014/main" id="{C9F51AD5-0147-4614-91F6-C30616C9CA13}"/>
              </a:ext>
            </a:extLst>
          </p:cNvPr>
          <p:cNvSpPr txBox="1"/>
          <p:nvPr/>
        </p:nvSpPr>
        <p:spPr>
          <a:xfrm>
            <a:off x="998376" y="2419998"/>
            <a:ext cx="10291665" cy="61248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3467" b="1" spc="-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ISML Biomedical – Summer Kickstart Meeting</a:t>
            </a:r>
          </a:p>
        </p:txBody>
      </p:sp>
      <p:sp>
        <p:nvSpPr>
          <p:cNvPr id="18" name="TextShape 5">
            <a:extLst>
              <a:ext uri="{FF2B5EF4-FFF2-40B4-BE49-F238E27FC236}">
                <a16:creationId xmlns:a16="http://schemas.microsoft.com/office/drawing/2014/main" id="{60E9C801-EC05-47F3-8134-138C804EA11E}"/>
              </a:ext>
            </a:extLst>
          </p:cNvPr>
          <p:cNvSpPr txBox="1"/>
          <p:nvPr/>
        </p:nvSpPr>
        <p:spPr>
          <a:xfrm>
            <a:off x="4229573" y="4857600"/>
            <a:ext cx="3732857" cy="46176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400" spc="-1">
                <a:latin typeface="Arial" panose="020B0604020202020204" pitchFamily="34" charset="0"/>
                <a:cs typeface="Arial" panose="020B0604020202020204" pitchFamily="34" charset="0"/>
              </a:rPr>
              <a:t>University of Toronto</a:t>
            </a:r>
          </a:p>
        </p:txBody>
      </p:sp>
      <p:sp>
        <p:nvSpPr>
          <p:cNvPr id="19" name="TextShape 6">
            <a:extLst>
              <a:ext uri="{FF2B5EF4-FFF2-40B4-BE49-F238E27FC236}">
                <a16:creationId xmlns:a16="http://schemas.microsoft.com/office/drawing/2014/main" id="{F2592510-1D69-46DA-B770-DC0B9715096A}"/>
              </a:ext>
            </a:extLst>
          </p:cNvPr>
          <p:cNvSpPr txBox="1"/>
          <p:nvPr/>
        </p:nvSpPr>
        <p:spPr>
          <a:xfrm>
            <a:off x="4464160" y="5568000"/>
            <a:ext cx="3263680" cy="47328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400" spc="-1" dirty="0">
                <a:latin typeface="Arial" panose="020B0604020202020204" pitchFamily="34" charset="0"/>
                <a:cs typeface="Arial" panose="020B0604020202020204" pitchFamily="34" charset="0"/>
              </a:rPr>
              <a:t>May 3</a:t>
            </a:r>
            <a:r>
              <a:rPr lang="en-CA" sz="2400" spc="-1" baseline="30000" dirty="0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CA" sz="2400" spc="-1" dirty="0">
                <a:latin typeface="Arial" panose="020B0604020202020204" pitchFamily="34" charset="0"/>
                <a:cs typeface="Arial" panose="020B0604020202020204" pitchFamily="34" charset="0"/>
              </a:rPr>
              <a:t> 2021</a:t>
            </a:r>
          </a:p>
        </p:txBody>
      </p:sp>
      <p:sp>
        <p:nvSpPr>
          <p:cNvPr id="20" name="TextShape 7">
            <a:extLst>
              <a:ext uri="{FF2B5EF4-FFF2-40B4-BE49-F238E27FC236}">
                <a16:creationId xmlns:a16="http://schemas.microsoft.com/office/drawing/2014/main" id="{3EFE85DF-A977-414C-9017-31C736058055}"/>
              </a:ext>
            </a:extLst>
          </p:cNvPr>
          <p:cNvSpPr txBox="1"/>
          <p:nvPr/>
        </p:nvSpPr>
        <p:spPr>
          <a:xfrm>
            <a:off x="721630" y="4195680"/>
            <a:ext cx="10748739" cy="53760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933" b="1" spc="-1">
                <a:latin typeface="Arial" panose="020B0604020202020204" pitchFamily="34" charset="0"/>
                <a:cs typeface="Arial" panose="020B0604020202020204" pitchFamily="34" charset="0"/>
              </a:rPr>
              <a:t>Intelligent Sensory Microsystems Laboratory</a:t>
            </a:r>
            <a:endParaRPr lang="en-CA" sz="2933" spc="-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689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10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Summer task groups</a:t>
            </a:r>
            <a:endParaRPr lang="en-CA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C703534-6529-42FD-908F-551533C48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040" y="5403691"/>
            <a:ext cx="5352480" cy="1930189"/>
          </a:xfrm>
        </p:spPr>
        <p:txBody>
          <a:bodyPr>
            <a:noAutofit/>
          </a:bodyPr>
          <a:lstStyle/>
          <a:p>
            <a:pPr marL="152396" indent="0" algn="l">
              <a:buSzPct val="100000"/>
              <a:buNone/>
            </a:pPr>
            <a:r>
              <a:rPr lang="en-US" b="1" u="sng" dirty="0"/>
              <a:t>FPGA development group</a:t>
            </a:r>
          </a:p>
          <a:p>
            <a:pPr marL="152396" indent="0" algn="l">
              <a:buSzPct val="100000"/>
              <a:buNone/>
            </a:pPr>
            <a:r>
              <a:rPr lang="en-US" dirty="0"/>
              <a:t>- Albert, Hao, Patty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F44D85-8C3F-431A-9CF9-8D7F0E707A4B}"/>
              </a:ext>
            </a:extLst>
          </p:cNvPr>
          <p:cNvSpPr txBox="1">
            <a:spLocks/>
          </p:cNvSpPr>
          <p:nvPr/>
        </p:nvSpPr>
        <p:spPr>
          <a:xfrm>
            <a:off x="6423920" y="5403691"/>
            <a:ext cx="5352480" cy="193018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SzPct val="100000"/>
              <a:buFont typeface="Arial" panose="020B0604020202020204" pitchFamily="34" charset="0"/>
              <a:buNone/>
            </a:pPr>
            <a:r>
              <a:rPr lang="en-US" b="1" u="sng" dirty="0"/>
              <a:t>PCB / Wireless design group</a:t>
            </a:r>
          </a:p>
          <a:p>
            <a:pPr marL="152396" indent="0">
              <a:buSzPct val="100000"/>
              <a:buFont typeface="Arial" panose="020B0604020202020204" pitchFamily="34" charset="0"/>
              <a:buNone/>
            </a:pPr>
            <a:r>
              <a:rPr lang="en-US" dirty="0"/>
              <a:t>- </a:t>
            </a:r>
            <a:r>
              <a:rPr lang="en-US" dirty="0" err="1"/>
              <a:t>Guozhen</a:t>
            </a:r>
            <a:r>
              <a:rPr lang="en-US" dirty="0"/>
              <a:t>, Arielle</a:t>
            </a:r>
          </a:p>
          <a:p>
            <a:pP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marL="152396" indent="0">
              <a:buSzPct val="100000"/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ECBB27-8849-44A2-9770-8D1128F5A3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728" y="2592945"/>
            <a:ext cx="2897010" cy="2810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15B82D1-0948-48A0-8608-A95BA3F63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584" y="1263789"/>
            <a:ext cx="2103430" cy="209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A08E31C-446D-4B35-A77F-B697FEC69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864" y="879008"/>
            <a:ext cx="3719187" cy="371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1F7AF59-8D49-4018-9509-309B172382E3}"/>
              </a:ext>
            </a:extLst>
          </p:cNvPr>
          <p:cNvSpPr/>
          <p:nvPr/>
        </p:nvSpPr>
        <p:spPr>
          <a:xfrm>
            <a:off x="0" y="4305782"/>
            <a:ext cx="4872942" cy="76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279C24-2B61-4245-8F47-D2C6C9F00E31}"/>
              </a:ext>
            </a:extLst>
          </p:cNvPr>
          <p:cNvSpPr/>
          <p:nvPr/>
        </p:nvSpPr>
        <p:spPr>
          <a:xfrm>
            <a:off x="81023" y="747494"/>
            <a:ext cx="4597078" cy="76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7FEF1C8-2914-4821-B122-CC26462AD465}"/>
              </a:ext>
            </a:extLst>
          </p:cNvPr>
          <p:cNvSpPr/>
          <p:nvPr/>
        </p:nvSpPr>
        <p:spPr>
          <a:xfrm>
            <a:off x="2920280" y="1088099"/>
            <a:ext cx="2694129" cy="12913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4EF7784-E61A-49C5-A853-187E7559760A}"/>
              </a:ext>
            </a:extLst>
          </p:cNvPr>
          <p:cNvGrpSpPr/>
          <p:nvPr/>
        </p:nvGrpSpPr>
        <p:grpSpPr>
          <a:xfrm>
            <a:off x="2879419" y="2379453"/>
            <a:ext cx="2734990" cy="3024238"/>
            <a:chOff x="426744" y="1630471"/>
            <a:chExt cx="3503704" cy="377322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546BF6A-46E5-4B7C-8388-9C119E524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744" y="1630471"/>
              <a:ext cx="3503704" cy="377322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F6803EE-297A-4A2E-A6AF-6FDED12834A4}"/>
                </a:ext>
              </a:extLst>
            </p:cNvPr>
            <p:cNvSpPr/>
            <p:nvPr/>
          </p:nvSpPr>
          <p:spPr>
            <a:xfrm>
              <a:off x="976306" y="3645703"/>
              <a:ext cx="1469984" cy="53107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368776-A20D-404D-8669-04CB2F617A1D}"/>
                </a:ext>
              </a:extLst>
            </p:cNvPr>
            <p:cNvSpPr/>
            <p:nvPr/>
          </p:nvSpPr>
          <p:spPr>
            <a:xfrm>
              <a:off x="680050" y="4620640"/>
              <a:ext cx="2530169" cy="7636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880729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11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Development</a:t>
            </a:r>
            <a:endParaRPr lang="en-CA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4A08E31C-446D-4B35-A77F-B697FEC69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06" y="747494"/>
            <a:ext cx="6147364" cy="6147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F279C24-2B61-4245-8F47-D2C6C9F00E31}"/>
              </a:ext>
            </a:extLst>
          </p:cNvPr>
          <p:cNvSpPr/>
          <p:nvPr/>
        </p:nvSpPr>
        <p:spPr>
          <a:xfrm>
            <a:off x="81023" y="747494"/>
            <a:ext cx="4597078" cy="76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4EF7784-E61A-49C5-A853-187E7559760A}"/>
              </a:ext>
            </a:extLst>
          </p:cNvPr>
          <p:cNvGrpSpPr/>
          <p:nvPr/>
        </p:nvGrpSpPr>
        <p:grpSpPr>
          <a:xfrm>
            <a:off x="6326470" y="883186"/>
            <a:ext cx="4713580" cy="5212080"/>
            <a:chOff x="426744" y="1630471"/>
            <a:chExt cx="3503704" cy="3773220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546BF6A-46E5-4B7C-8388-9C119E524E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6744" y="1630471"/>
              <a:ext cx="3503704" cy="3773220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F6803EE-297A-4A2E-A6AF-6FDED12834A4}"/>
                </a:ext>
              </a:extLst>
            </p:cNvPr>
            <p:cNvSpPr/>
            <p:nvPr/>
          </p:nvSpPr>
          <p:spPr>
            <a:xfrm>
              <a:off x="976306" y="3645703"/>
              <a:ext cx="1469984" cy="53107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368776-A20D-404D-8669-04CB2F617A1D}"/>
                </a:ext>
              </a:extLst>
            </p:cNvPr>
            <p:cNvSpPr/>
            <p:nvPr/>
          </p:nvSpPr>
          <p:spPr>
            <a:xfrm>
              <a:off x="680050" y="4620640"/>
              <a:ext cx="2530169" cy="7636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845462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12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Design</a:t>
            </a:r>
            <a:endParaRPr lang="en-CA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488A01D-5824-4B9A-9CA8-A9401E465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982" y="1329782"/>
            <a:ext cx="4890174" cy="474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6674B4A5-C6D1-4633-A6D5-995176CA8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555" y="1545602"/>
            <a:ext cx="4344464" cy="431292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50CD13-71DF-4137-B655-A1083FF9133A}"/>
              </a:ext>
            </a:extLst>
          </p:cNvPr>
          <p:cNvCxnSpPr>
            <a:cxnSpLocks/>
          </p:cNvCxnSpPr>
          <p:nvPr/>
        </p:nvCxnSpPr>
        <p:spPr>
          <a:xfrm>
            <a:off x="5590019" y="1545602"/>
            <a:ext cx="2894762" cy="137965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685D5DB-5021-4A9E-8D5A-2DDB9D55F3EF}"/>
              </a:ext>
            </a:extLst>
          </p:cNvPr>
          <p:cNvCxnSpPr>
            <a:cxnSpLocks/>
          </p:cNvCxnSpPr>
          <p:nvPr/>
        </p:nvCxnSpPr>
        <p:spPr>
          <a:xfrm flipV="1">
            <a:off x="5508503" y="3932749"/>
            <a:ext cx="2880585" cy="185375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607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13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update – Albert </a:t>
            </a:r>
            <a:endParaRPr lang="en-CA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BE47048-2096-4B18-A2CF-268677D2E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814040" cy="4554537"/>
          </a:xfrm>
        </p:spPr>
        <p:txBody>
          <a:bodyPr>
            <a:noAutofit/>
          </a:bodyPr>
          <a:lstStyle/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Title:</a:t>
            </a:r>
            <a:r>
              <a:rPr lang="en-US" dirty="0"/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Low-energy Hardware for Seizure Detection &amp; Prediction 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Goal for this summer: </a:t>
            </a:r>
            <a:r>
              <a:rPr lang="en-US" dirty="0"/>
              <a:t>simplify previous machine learning algorithm to fit on a lower power FPGA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Starting point:</a:t>
            </a:r>
            <a:r>
              <a:rPr lang="en-US" dirty="0"/>
              <a:t> Karissa’s 2020 implementation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Additional starting reading material:</a:t>
            </a:r>
          </a:p>
          <a:p>
            <a:pPr marL="795847" lvl="1" indent="0">
              <a:buSzPct val="100000"/>
              <a:buNone/>
            </a:pPr>
            <a:r>
              <a:rPr lang="en-US" sz="2800" dirty="0"/>
              <a:t>1) Karissa’s final report</a:t>
            </a:r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54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14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update – Patty</a:t>
            </a:r>
            <a:endParaRPr lang="en-CA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2DC1331-8B27-48BE-A384-DD28BB1A9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814040" cy="4554537"/>
          </a:xfrm>
        </p:spPr>
        <p:txBody>
          <a:bodyPr>
            <a:noAutofit/>
          </a:bodyPr>
          <a:lstStyle/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Title:</a:t>
            </a:r>
            <a:r>
              <a:rPr lang="en-US" dirty="0"/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PNS Neural Pathway Classifier on Low-power FPGA</a:t>
            </a: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Goal for this summer: </a:t>
            </a:r>
            <a:r>
              <a:rPr lang="en-US" dirty="0"/>
              <a:t>simplify previous CNN implementation to fit on lower power FPGA, implement new version of PNS classifier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Starting point:</a:t>
            </a:r>
            <a:r>
              <a:rPr lang="en-US" dirty="0"/>
              <a:t> Samantha’s 2020 implementation, meeting with Eugene (Prof. </a:t>
            </a:r>
            <a:r>
              <a:rPr lang="en-US" dirty="0" err="1"/>
              <a:t>Zariffa’s</a:t>
            </a:r>
            <a:r>
              <a:rPr lang="en-US" dirty="0"/>
              <a:t> group)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Additional starting reading material: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Samantha’s final presentation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Ryan Koh’s papers on the neural pathway CNN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Zotero -&gt; Summer 2021 -&gt; PNS Project</a:t>
            </a:r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995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15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update – Hao</a:t>
            </a:r>
            <a:endParaRPr lang="en-CA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0D3F37D-AE4B-4456-8F9C-81DDC44C9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814040" cy="4554537"/>
          </a:xfrm>
        </p:spPr>
        <p:txBody>
          <a:bodyPr>
            <a:noAutofit/>
          </a:bodyPr>
          <a:lstStyle/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Title:</a:t>
            </a:r>
            <a:r>
              <a:rPr lang="en-US" dirty="0"/>
              <a:t> </a:t>
            </a:r>
            <a:r>
              <a:rPr lang="en-CA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Digital Design for Non-uniform Sampling in Neural Analog Front-ends</a:t>
            </a: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Goal for this summer:</a:t>
            </a:r>
            <a:r>
              <a:rPr lang="en-US" dirty="0"/>
              <a:t> implement digital blocks to connect with non-uniform quantized sampling front-end, designed by </a:t>
            </a:r>
            <a:r>
              <a:rPr lang="en-US" dirty="0" err="1"/>
              <a:t>Jianxiong</a:t>
            </a: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Starting point:</a:t>
            </a:r>
            <a:r>
              <a:rPr lang="en-US" dirty="0"/>
              <a:t> get acquainted on how the non-uniform sampling filter works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Additional starting reading material: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Papers on non-uniform sampling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Zotero -&gt; Summer 2021 -&gt; Non-uniform sampling</a:t>
            </a:r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279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16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update – </a:t>
            </a:r>
            <a:r>
              <a:rPr lang="en-US" dirty="0" err="1"/>
              <a:t>Guozhen</a:t>
            </a:r>
            <a:endParaRPr lang="en-CA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E8564CB-26E4-4B27-984A-DED0E40C1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814040" cy="4554537"/>
          </a:xfrm>
        </p:spPr>
        <p:txBody>
          <a:bodyPr>
            <a:noAutofit/>
          </a:bodyPr>
          <a:lstStyle/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Title: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Design of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Testboards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for Neural Interface ICs</a:t>
            </a: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Goal for this summer:</a:t>
            </a:r>
            <a:r>
              <a:rPr lang="en-US" dirty="0"/>
              <a:t> assist in several PCB design efforts to test chips designed by the lab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Starting point:</a:t>
            </a:r>
            <a:r>
              <a:rPr lang="en-US" dirty="0"/>
              <a:t> get acquainted with PCB design software, and re-design analog CLS-2020 PCB </a:t>
            </a:r>
            <a:r>
              <a:rPr lang="en-US" dirty="0" err="1"/>
              <a:t>testboard</a:t>
            </a:r>
            <a:r>
              <a:rPr lang="en-US" dirty="0"/>
              <a:t> to fit a new IC package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Additional starting reading material: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Altium tutorials 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Altium files from CLS-2020 PCB </a:t>
            </a:r>
            <a:r>
              <a:rPr lang="en-US" sz="2800" dirty="0" err="1"/>
              <a:t>testboard</a:t>
            </a:r>
            <a:endParaRPr lang="en-US" sz="2400" dirty="0"/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51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17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 update – Arielle</a:t>
            </a:r>
            <a:endParaRPr lang="en-CA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FF6F1D1-DF3B-4EB8-95CB-F8D0E6598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814040" cy="4554537"/>
          </a:xfrm>
        </p:spPr>
        <p:txBody>
          <a:bodyPr>
            <a:noAutofit/>
          </a:bodyPr>
          <a:lstStyle/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Title: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Design of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Testboard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for Memristor IC Characterization</a:t>
            </a: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Goal for this summer:</a:t>
            </a:r>
            <a:r>
              <a:rPr lang="en-US" dirty="0"/>
              <a:t> design a test PCB to house a memristor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Starting point:</a:t>
            </a:r>
            <a:r>
              <a:rPr lang="en-US" dirty="0"/>
              <a:t> get acquainted do PCB design software, read papers on memristor devices</a:t>
            </a:r>
          </a:p>
          <a:p>
            <a:pPr algn="l"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SzPct val="100000"/>
              <a:buFont typeface="Arial" panose="020B0604020202020204" pitchFamily="34" charset="0"/>
              <a:buChar char="•"/>
            </a:pPr>
            <a:r>
              <a:rPr lang="en-US" b="1" u="sng" dirty="0"/>
              <a:t>Additional starting reading material: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Altium tutorials </a:t>
            </a:r>
          </a:p>
          <a:p>
            <a:pPr marL="1310197" lvl="1" indent="-514350">
              <a:buSzPct val="100000"/>
              <a:buAutoNum type="arabicParenR"/>
            </a:pPr>
            <a:r>
              <a:rPr lang="en-US" sz="2800" dirty="0"/>
              <a:t>Papers on memristor interfaces</a:t>
            </a:r>
          </a:p>
          <a:p>
            <a:pPr marL="1405431" lvl="2" indent="0">
              <a:buSzPct val="100000"/>
              <a:buNone/>
            </a:pPr>
            <a:r>
              <a:rPr lang="en-US" sz="2000" dirty="0"/>
              <a:t>Zotero -&gt; Summer 2021 -&gt; Memristor Interfaces</a:t>
            </a:r>
          </a:p>
          <a:p>
            <a:pPr marL="1405431" lvl="2" indent="0">
              <a:buSzPct val="100000"/>
              <a:buNone/>
            </a:pPr>
            <a:endParaRPr lang="en-US" dirty="0"/>
          </a:p>
          <a:p>
            <a:pPr marL="152396" indent="0" algn="l"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225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18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CA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solidFill>
                  <a:schemeClr val="bg1">
                    <a:lumMod val="85000"/>
                  </a:schemeClr>
                </a:solidFill>
                <a:effectLst/>
              </a:rPr>
              <a:t>Logistics for the summer internship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solidFill>
                  <a:schemeClr val="bg1">
                    <a:lumMod val="85000"/>
                  </a:schemeClr>
                </a:solidFill>
                <a:effectLst/>
              </a:rPr>
              <a:t>Initial reading material + project description updates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dirty="0"/>
              <a:t>Software and hardware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3135887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19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and hardware requirements</a:t>
            </a:r>
            <a:endParaRPr lang="en-CA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>
              <a:buSzPct val="100000"/>
            </a:pPr>
            <a:r>
              <a:rPr lang="en-US" dirty="0"/>
              <a:t>FPGA Development (Albert, Hao, Patty)</a:t>
            </a:r>
          </a:p>
          <a:p>
            <a:pPr lvl="1">
              <a:buSzPct val="100000"/>
            </a:pPr>
            <a:r>
              <a:rPr lang="en-US" dirty="0" err="1"/>
              <a:t>Vivado</a:t>
            </a:r>
            <a:r>
              <a:rPr lang="en-US" dirty="0"/>
              <a:t> </a:t>
            </a:r>
          </a:p>
          <a:p>
            <a:pPr lvl="1">
              <a:buSzPct val="100000"/>
            </a:pPr>
            <a:r>
              <a:rPr lang="en-US" dirty="0"/>
              <a:t>Tutorials: links to be provided by Jay</a:t>
            </a:r>
          </a:p>
          <a:p>
            <a:pPr>
              <a:buSzPct val="100000"/>
            </a:pPr>
            <a:endParaRPr lang="en-US" dirty="0"/>
          </a:p>
          <a:p>
            <a:pPr>
              <a:buSzPct val="100000"/>
            </a:pPr>
            <a:r>
              <a:rPr lang="en-US" dirty="0"/>
              <a:t>PCB Design (Arielle, </a:t>
            </a:r>
            <a:r>
              <a:rPr lang="en-US" dirty="0" err="1"/>
              <a:t>Guozhen</a:t>
            </a:r>
            <a:r>
              <a:rPr lang="en-US" dirty="0"/>
              <a:t>)</a:t>
            </a:r>
          </a:p>
          <a:p>
            <a:pPr lvl="1">
              <a:buSzPct val="100000"/>
            </a:pPr>
            <a:r>
              <a:rPr lang="en-US" dirty="0"/>
              <a:t>Altium Designer</a:t>
            </a:r>
          </a:p>
          <a:p>
            <a:pPr lvl="1">
              <a:buSzPct val="100000"/>
            </a:pPr>
            <a:r>
              <a:rPr lang="en-US" dirty="0"/>
              <a:t>Tutorials:</a:t>
            </a:r>
          </a:p>
          <a:p>
            <a:pPr lvl="2">
              <a:buSzPct val="100000"/>
            </a:pPr>
            <a:r>
              <a:rPr lang="en-US" dirty="0">
                <a:hlinkClick r:id="rId2"/>
              </a:rPr>
              <a:t>From Idea to Manufacture - Driving a PCB Design through Altium Designer</a:t>
            </a:r>
            <a:endParaRPr lang="en-US" dirty="0"/>
          </a:p>
          <a:p>
            <a:pPr lvl="2">
              <a:buSzPct val="100000"/>
            </a:pPr>
            <a:r>
              <a:rPr lang="en-US" dirty="0" err="1">
                <a:hlinkClick r:id="rId3"/>
              </a:rPr>
              <a:t>Fedevel</a:t>
            </a:r>
            <a:r>
              <a:rPr lang="en-US" dirty="0">
                <a:hlinkClick r:id="rId3"/>
              </a:rPr>
              <a:t> Academy Altium Beginner Series </a:t>
            </a:r>
            <a:r>
              <a:rPr lang="en-US" dirty="0"/>
              <a:t>– (5h) </a:t>
            </a:r>
          </a:p>
        </p:txBody>
      </p:sp>
    </p:spTree>
    <p:extLst>
      <p:ext uri="{BB962C8B-B14F-4D97-AF65-F5344CB8AC3E}">
        <p14:creationId xmlns:p14="http://schemas.microsoft.com/office/powerpoint/2010/main" val="1959538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2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CA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effectLst/>
              </a:rPr>
              <a:t>Logistics for the summer internship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effectLst/>
              </a:rPr>
              <a:t>Initial reading material + project description updates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dirty="0"/>
              <a:t>Software and hardware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1641935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20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and hardware requirements (2)</a:t>
            </a:r>
            <a:endParaRPr lang="en-CA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>
              <a:buSzPct val="100000"/>
            </a:pPr>
            <a:r>
              <a:rPr lang="en-US" dirty="0"/>
              <a:t>FPGA boards</a:t>
            </a:r>
          </a:p>
          <a:p>
            <a:pPr lvl="1">
              <a:buSzPct val="100000"/>
            </a:pPr>
            <a:r>
              <a:rPr lang="en-US" dirty="0"/>
              <a:t>Two options:</a:t>
            </a:r>
          </a:p>
          <a:p>
            <a:pPr marL="1253047" lvl="1" indent="-457200">
              <a:buSzPct val="100000"/>
              <a:buAutoNum type="arabicParenR"/>
            </a:pPr>
            <a:r>
              <a:rPr lang="en-US" dirty="0"/>
              <a:t>Ship boards to students, so they can run their codes at their home</a:t>
            </a:r>
          </a:p>
          <a:p>
            <a:pPr marL="1253047" lvl="1" indent="-457200">
              <a:buSzPct val="100000"/>
              <a:buAutoNum type="arabicParenR"/>
            </a:pPr>
            <a:r>
              <a:rPr lang="en-US" dirty="0"/>
              <a:t>Set up a remote testbench that you can access remotely</a:t>
            </a:r>
          </a:p>
          <a:p>
            <a:pPr marL="1253047" lvl="1" indent="-457200">
              <a:buSzPct val="100000"/>
              <a:buAutoNum type="arabicParenR"/>
            </a:pPr>
            <a:endParaRPr lang="en-US" dirty="0"/>
          </a:p>
          <a:p>
            <a:pPr lvl="1">
              <a:buSzPct val="1000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060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21</a:t>
            </a:fld>
            <a:endParaRPr lang="en-GB" sz="20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6E80BC-6465-4D93-9506-7C36CFDC1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items for now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6A16D4-1C4A-436B-863B-5085EF6B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800" cy="4555200"/>
          </a:xfrm>
        </p:spPr>
        <p:txBody>
          <a:bodyPr/>
          <a:lstStyle/>
          <a:p>
            <a:r>
              <a:rPr lang="en-US" dirty="0"/>
              <a:t>Read review papers #1 and #2</a:t>
            </a:r>
          </a:p>
          <a:p>
            <a:endParaRPr lang="en-US" dirty="0"/>
          </a:p>
          <a:p>
            <a:r>
              <a:rPr lang="en-US" dirty="0"/>
              <a:t>(Optional) Read other review papers if you are interested =)</a:t>
            </a:r>
          </a:p>
          <a:p>
            <a:endParaRPr lang="en-US" dirty="0"/>
          </a:p>
          <a:p>
            <a:r>
              <a:rPr lang="en-US" dirty="0"/>
              <a:t>For FPGA folks: install and make sure </a:t>
            </a:r>
            <a:r>
              <a:rPr lang="en-US" dirty="0" err="1"/>
              <a:t>Vivado</a:t>
            </a:r>
            <a:r>
              <a:rPr lang="en-US" dirty="0"/>
              <a:t> works in your machine, and start doing the tutorials</a:t>
            </a:r>
          </a:p>
          <a:p>
            <a:endParaRPr lang="en-US" dirty="0"/>
          </a:p>
          <a:p>
            <a:r>
              <a:rPr lang="en-US" dirty="0"/>
              <a:t>For PCB design folks: install and make sure Altium works in your machine, and start doing the tutorials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9692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Shape 5">
            <a:extLst>
              <a:ext uri="{FF2B5EF4-FFF2-40B4-BE49-F238E27FC236}">
                <a16:creationId xmlns:a16="http://schemas.microsoft.com/office/drawing/2014/main" id="{60E9C801-EC05-47F3-8134-138C804EA11E}"/>
              </a:ext>
            </a:extLst>
          </p:cNvPr>
          <p:cNvSpPr txBox="1"/>
          <p:nvPr/>
        </p:nvSpPr>
        <p:spPr>
          <a:xfrm>
            <a:off x="4229573" y="5523335"/>
            <a:ext cx="3732857" cy="46176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400" spc="-1">
                <a:latin typeface="Arial" panose="020B0604020202020204" pitchFamily="34" charset="0"/>
                <a:cs typeface="Arial" panose="020B0604020202020204" pitchFamily="34" charset="0"/>
              </a:rPr>
              <a:t>University of Toronto</a:t>
            </a:r>
          </a:p>
        </p:txBody>
      </p:sp>
      <p:sp>
        <p:nvSpPr>
          <p:cNvPr id="19" name="TextShape 6">
            <a:extLst>
              <a:ext uri="{FF2B5EF4-FFF2-40B4-BE49-F238E27FC236}">
                <a16:creationId xmlns:a16="http://schemas.microsoft.com/office/drawing/2014/main" id="{F2592510-1D69-46DA-B770-DC0B9715096A}"/>
              </a:ext>
            </a:extLst>
          </p:cNvPr>
          <p:cNvSpPr txBox="1"/>
          <p:nvPr/>
        </p:nvSpPr>
        <p:spPr>
          <a:xfrm>
            <a:off x="4464160" y="5985095"/>
            <a:ext cx="3263680" cy="47328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400" spc="-1" dirty="0">
                <a:latin typeface="Arial" panose="020B0604020202020204" pitchFamily="34" charset="0"/>
                <a:cs typeface="Arial" panose="020B0604020202020204" pitchFamily="34" charset="0"/>
              </a:rPr>
              <a:t>May 3</a:t>
            </a:r>
            <a:r>
              <a:rPr lang="en-CA" sz="2400" spc="-1" baseline="30000" dirty="0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CA" sz="2400" spc="-1" dirty="0">
                <a:latin typeface="Arial" panose="020B0604020202020204" pitchFamily="34" charset="0"/>
                <a:cs typeface="Arial" panose="020B0604020202020204" pitchFamily="34" charset="0"/>
              </a:rPr>
              <a:t> 2021</a:t>
            </a:r>
          </a:p>
        </p:txBody>
      </p:sp>
      <p:sp>
        <p:nvSpPr>
          <p:cNvPr id="20" name="TextShape 7">
            <a:extLst>
              <a:ext uri="{FF2B5EF4-FFF2-40B4-BE49-F238E27FC236}">
                <a16:creationId xmlns:a16="http://schemas.microsoft.com/office/drawing/2014/main" id="{3EFE85DF-A977-414C-9017-31C736058055}"/>
              </a:ext>
            </a:extLst>
          </p:cNvPr>
          <p:cNvSpPr txBox="1"/>
          <p:nvPr/>
        </p:nvSpPr>
        <p:spPr>
          <a:xfrm>
            <a:off x="721630" y="547920"/>
            <a:ext cx="10748739" cy="53760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2933" b="1" spc="-1">
                <a:latin typeface="Arial" panose="020B0604020202020204" pitchFamily="34" charset="0"/>
                <a:cs typeface="Arial" panose="020B0604020202020204" pitchFamily="34" charset="0"/>
              </a:rPr>
              <a:t>Intelligent Sensory Microsystems Laboratory</a:t>
            </a:r>
            <a:endParaRPr lang="en-CA" sz="2933" spc="-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Shape 7">
            <a:extLst>
              <a:ext uri="{FF2B5EF4-FFF2-40B4-BE49-F238E27FC236}">
                <a16:creationId xmlns:a16="http://schemas.microsoft.com/office/drawing/2014/main" id="{25C092F4-7901-48DD-829D-CCCD544CC66B}"/>
              </a:ext>
            </a:extLst>
          </p:cNvPr>
          <p:cNvSpPr txBox="1"/>
          <p:nvPr/>
        </p:nvSpPr>
        <p:spPr>
          <a:xfrm>
            <a:off x="721630" y="2313732"/>
            <a:ext cx="10748739" cy="537600"/>
          </a:xfrm>
          <a:prstGeom prst="rect">
            <a:avLst/>
          </a:prstGeom>
          <a:noFill/>
          <a:ln>
            <a:noFill/>
          </a:ln>
        </p:spPr>
        <p:txBody>
          <a:bodyPr lIns="120000" tIns="60000" rIns="120000" bIns="60000"/>
          <a:lstStyle/>
          <a:p>
            <a:pPr algn="ctr"/>
            <a:r>
              <a:rPr lang="en-CA" sz="4400" b="1" spc="-1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  <a:p>
            <a:pPr algn="ctr"/>
            <a:endParaRPr lang="en-CA" sz="4400" b="1" spc="-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5400" b="1" spc="-1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endParaRPr lang="en-CA" sz="5400" spc="-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135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3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CA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effectLst/>
              </a:rPr>
              <a:t>Logistics for the summer internship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solidFill>
                  <a:schemeClr val="bg1">
                    <a:lumMod val="85000"/>
                  </a:schemeClr>
                </a:solidFill>
                <a:effectLst/>
              </a:rPr>
              <a:t>Initial reading material + project description updates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Software and hardware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2049462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4</a:t>
            </a:fld>
            <a:endParaRPr lang="en-GB" sz="20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6E80BC-6465-4D93-9506-7C36CFDC1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6A16D4-1C4A-436B-863B-5085EF6B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800" cy="4555200"/>
          </a:xfrm>
        </p:spPr>
        <p:txBody>
          <a:bodyPr/>
          <a:lstStyle/>
          <a:p>
            <a:r>
              <a:rPr lang="en-US" dirty="0"/>
              <a:t>Everything done remotely!</a:t>
            </a:r>
          </a:p>
          <a:p>
            <a:endParaRPr lang="en-US" dirty="0"/>
          </a:p>
          <a:p>
            <a:r>
              <a:rPr lang="en-US" dirty="0"/>
              <a:t>Microsoft Teams</a:t>
            </a:r>
          </a:p>
          <a:p>
            <a:pPr lvl="1">
              <a:buSzPct val="100000"/>
              <a:buFont typeface="Courier New" panose="02070309020205020404" pitchFamily="49" charset="0"/>
              <a:buChar char="o"/>
            </a:pPr>
            <a:r>
              <a:rPr lang="en-US" dirty="0"/>
              <a:t>Invitation to be sent today</a:t>
            </a:r>
          </a:p>
          <a:p>
            <a:pPr lvl="1">
              <a:buSzPct val="100000"/>
              <a:buFont typeface="Courier New" panose="02070309020205020404" pitchFamily="49" charset="0"/>
              <a:buChar char="o"/>
            </a:pPr>
            <a:r>
              <a:rPr lang="en-US" dirty="0"/>
              <a:t>Let’s use that platform for chats + meetings</a:t>
            </a:r>
          </a:p>
          <a:p>
            <a:pPr>
              <a:buSzPct val="100000"/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Weekly meeting – Fridays 10:00-10:30AM EDT</a:t>
            </a:r>
          </a:p>
          <a:p>
            <a:pPr lvl="1">
              <a:buSzPct val="100000"/>
              <a:buFont typeface="Courier New" panose="02070309020205020404" pitchFamily="49" charset="0"/>
              <a:buChar char="o"/>
            </a:pPr>
            <a:r>
              <a:rPr lang="en-US" dirty="0"/>
              <a:t>Sync-up with all summer students</a:t>
            </a:r>
          </a:p>
          <a:p>
            <a:pPr lvl="1">
              <a:buSzPct val="100000"/>
              <a:buFont typeface="Courier New" panose="02070309020205020404" pitchFamily="49" charset="0"/>
              <a:buChar char="o"/>
            </a:pPr>
            <a:r>
              <a:rPr lang="en-US" dirty="0"/>
              <a:t>Every student should prepare a 1-2-slide update (max 3 min)</a:t>
            </a:r>
          </a:p>
          <a:p>
            <a:pP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Daily meetings will be arranged separately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608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5</a:t>
            </a:fld>
            <a:endParaRPr lang="en-GB" sz="20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6E80BC-6465-4D93-9506-7C36CFDC1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Messaging and meetings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6A16D4-1C4A-436B-863B-5085EF6B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800" cy="4555200"/>
          </a:xfrm>
        </p:spPr>
        <p:txBody>
          <a:bodyPr/>
          <a:lstStyle/>
          <a:p>
            <a:r>
              <a:rPr lang="en-US" dirty="0"/>
              <a:t>Feel free to message us with questions anytime!</a:t>
            </a:r>
          </a:p>
          <a:p>
            <a:endParaRPr lang="en-US" dirty="0"/>
          </a:p>
          <a:p>
            <a:r>
              <a:rPr lang="en-US" dirty="0"/>
              <a:t>We will use “Channels” in Microsoft Teams to discuss some specifics projects – feel free to use the space there to collaborate with other students </a:t>
            </a:r>
          </a:p>
          <a:p>
            <a:endParaRPr lang="en-US" dirty="0"/>
          </a:p>
          <a:p>
            <a:r>
              <a:rPr lang="en-CA" dirty="0"/>
              <a:t>We will try to send reminders to extraordinary meetings two days in advance</a:t>
            </a:r>
          </a:p>
        </p:txBody>
      </p:sp>
    </p:spTree>
    <p:extLst>
      <p:ext uri="{BB962C8B-B14F-4D97-AF65-F5344CB8AC3E}">
        <p14:creationId xmlns:p14="http://schemas.microsoft.com/office/powerpoint/2010/main" val="1240667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6</a:t>
            </a:fld>
            <a:endParaRPr lang="en-GB" sz="20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6E80BC-6465-4D93-9506-7C36CFDC1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hours + conflict with summer courses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6A16D4-1C4A-436B-863B-5085EF6B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800" cy="4555200"/>
          </a:xfrm>
        </p:spPr>
        <p:txBody>
          <a:bodyPr/>
          <a:lstStyle/>
          <a:p>
            <a:r>
              <a:rPr lang="en-US" dirty="0"/>
              <a:t>Full-time students are expected to work 40h per week – you are flexible to allocate these hours between week / weekend days</a:t>
            </a:r>
          </a:p>
          <a:p>
            <a:endParaRPr lang="en-US" dirty="0"/>
          </a:p>
          <a:p>
            <a:r>
              <a:rPr lang="en-US" dirty="0"/>
              <a:t>For part-time students: by default, we expect that you should work 20h to 30h per week – let us know if you need to adjust some of those expectations</a:t>
            </a:r>
          </a:p>
          <a:p>
            <a:endParaRPr lang="en-US" dirty="0"/>
          </a:p>
          <a:p>
            <a:r>
              <a:rPr lang="en-US" dirty="0"/>
              <a:t>Let us know if you are taking any courses this summer, and if you have any time slots that you will not be available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0420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7</a:t>
            </a:fld>
            <a:endParaRPr lang="en-GB" sz="20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6E80BC-6465-4D93-9506-7C36CFDC1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164200"/>
            <a:ext cx="11532360" cy="763600"/>
          </a:xfrm>
        </p:spPr>
        <p:txBody>
          <a:bodyPr/>
          <a:lstStyle/>
          <a:p>
            <a:r>
              <a:rPr lang="en-US" dirty="0"/>
              <a:t>Weekly, midterm and final presentation/reports</a:t>
            </a:r>
            <a:endParaRPr lang="en-C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6A16D4-1C4A-436B-863B-5085EF6BB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800" cy="4555200"/>
          </a:xfrm>
        </p:spPr>
        <p:txBody>
          <a:bodyPr/>
          <a:lstStyle/>
          <a:p>
            <a:r>
              <a:rPr lang="en-US" dirty="0"/>
              <a:t>For each weekly meeting, you are expected to prepare 1 or 2 slides with a quick summary you have accomplished that week</a:t>
            </a:r>
          </a:p>
          <a:p>
            <a:endParaRPr lang="en-US" dirty="0"/>
          </a:p>
          <a:p>
            <a:r>
              <a:rPr lang="en-US" dirty="0"/>
              <a:t>You are also expected to present your progress halfway through the summer – at the end of June (date TBD)</a:t>
            </a:r>
          </a:p>
          <a:p>
            <a:endParaRPr lang="en-US" dirty="0"/>
          </a:p>
          <a:p>
            <a:r>
              <a:rPr lang="en-CA" dirty="0"/>
              <a:t>At the end of the internship, you will need to compile your achievements in a short presentation and a final report – more details TBD</a:t>
            </a:r>
          </a:p>
          <a:p>
            <a:endParaRPr lang="en-CA" dirty="0"/>
          </a:p>
          <a:p>
            <a:r>
              <a:rPr lang="en-CA" dirty="0"/>
              <a:t>Keeping journal notes and tracking your weekly slides is a good way to prepare for the midterm and final presentation and reports!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0956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8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CA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151731"/>
            <a:ext cx="11035525" cy="4554537"/>
          </a:xfrm>
        </p:spPr>
        <p:txBody>
          <a:bodyPr>
            <a:noAutofit/>
          </a:bodyPr>
          <a:lstStyle/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solidFill>
                  <a:schemeClr val="bg1">
                    <a:lumMod val="85000"/>
                  </a:schemeClr>
                </a:solidFill>
                <a:effectLst/>
              </a:rPr>
              <a:t>Logistics for the summer internship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b="0" dirty="0">
                <a:effectLst/>
              </a:rPr>
              <a:t>Initial reading material + project description updates</a:t>
            </a:r>
          </a:p>
          <a:p>
            <a:pPr marL="666746" indent="-514350" algn="l">
              <a:buSzPct val="100000"/>
              <a:buFont typeface="+mj-lt"/>
              <a:buAutoNum type="arabicPeriod"/>
            </a:pPr>
            <a:endParaRPr lang="en-US" dirty="0"/>
          </a:p>
          <a:p>
            <a:pPr marL="666746" indent="-514350" algn="l">
              <a:buSzPct val="100000"/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Software and hardware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347731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F0E4-A44A-4740-916D-5F1F72F6726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492156" y="6476325"/>
            <a:ext cx="455804" cy="312100"/>
          </a:xfrm>
        </p:spPr>
        <p:txBody>
          <a:bodyPr/>
          <a:lstStyle/>
          <a:p>
            <a:pPr lvl="0"/>
            <a:fld id="{00000000-1234-1234-1234-123412341234}" type="slidenum">
              <a:rPr lang="en-GB" sz="2000" smtClean="0"/>
              <a:pPr lvl="0"/>
              <a:t>9</a:t>
            </a:fld>
            <a:endParaRPr lang="en-GB" sz="200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5FAE0A3-6F78-4872-8FF0-AE96A70D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reading material </a:t>
            </a:r>
            <a:endParaRPr lang="en-CA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F543BD6-4FF1-4293-A9B0-805B97E0F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920" y="1016708"/>
            <a:ext cx="11814040" cy="4554537"/>
          </a:xfrm>
        </p:spPr>
        <p:txBody>
          <a:bodyPr>
            <a:noAutofit/>
          </a:bodyPr>
          <a:lstStyle/>
          <a:p>
            <a:pPr marL="608965" indent="-456565" algn="l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  <a:cs typeface="Arial"/>
              </a:rPr>
              <a:t>Zotero – reference organization software – create an account =)</a:t>
            </a:r>
          </a:p>
          <a:p>
            <a:pPr marL="608965" indent="-456565" algn="l">
              <a:buSzPct val="100000"/>
              <a:buFont typeface="Arial" panose="020B0604020202020204" pitchFamily="34" charset="0"/>
              <a:buChar char="•"/>
            </a:pPr>
            <a:endParaRPr lang="en-US" dirty="0">
              <a:latin typeface="Arial"/>
              <a:cs typeface="Arial"/>
            </a:endParaRPr>
          </a:p>
          <a:p>
            <a:pPr marL="608965" indent="-456565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General review papers on neural interfaces</a:t>
            </a:r>
          </a:p>
          <a:p>
            <a:pPr marL="151765" indent="0" algn="l">
              <a:buSzPct val="100000"/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C9F07E-6932-4CD8-AE1B-5027F892B606}"/>
              </a:ext>
            </a:extLst>
          </p:cNvPr>
          <p:cNvSpPr txBox="1"/>
          <p:nvPr/>
        </p:nvSpPr>
        <p:spPr>
          <a:xfrm>
            <a:off x="244040" y="2456795"/>
            <a:ext cx="11947960" cy="440120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CA" sz="2000" b="1" dirty="0">
                <a:latin typeface="Arial" panose="020B0604020202020204" pitchFamily="34" charset="0"/>
                <a:cs typeface="Arial" panose="020B0604020202020204" pitchFamily="34" charset="0"/>
              </a:rPr>
              <a:t>1) J. Yang and M. </a:t>
            </a:r>
            <a:r>
              <a:rPr lang="en-CA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Sawan</a:t>
            </a:r>
            <a:r>
              <a:rPr lang="en-CA" sz="2000" b="1" dirty="0">
                <a:latin typeface="Arial" panose="020B0604020202020204" pitchFamily="34" charset="0"/>
                <a:cs typeface="Arial" panose="020B0604020202020204" pitchFamily="34" charset="0"/>
              </a:rPr>
              <a:t>, “From Seizure Detection to Smart and Fully Embedded Seizure Prediction Engine: A Review,” IEEE Transactions on Biomedical Circuits and Systems, 2020.</a:t>
            </a:r>
          </a:p>
          <a:p>
            <a:r>
              <a:rPr lang="en-CA" sz="2000" b="1" dirty="0">
                <a:latin typeface="Arial" panose="020B0604020202020204" pitchFamily="34" charset="0"/>
                <a:cs typeface="Arial" panose="020B0604020202020204" pitchFamily="34" charset="0"/>
              </a:rPr>
              <a:t>2) B. Zhu, U. Shin, and M. </a:t>
            </a:r>
            <a:r>
              <a:rPr lang="en-CA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Shoaran</a:t>
            </a:r>
            <a:r>
              <a:rPr lang="en-CA" sz="2000" b="1" dirty="0">
                <a:latin typeface="Arial" panose="020B0604020202020204" pitchFamily="34" charset="0"/>
                <a:cs typeface="Arial" panose="020B0604020202020204" pitchFamily="34" charset="0"/>
              </a:rPr>
              <a:t>, “Closed-Loop Neural Interfaces with Embedded Machine Learning,” arXiv:2010.09457 [cs], Oct. 2020.</a:t>
            </a:r>
          </a:p>
          <a:p>
            <a:endParaRPr lang="en-CA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3) J. A. Frank, M.-J. </a:t>
            </a:r>
            <a:r>
              <a:rPr lang="en-CA" sz="2000" dirty="0" err="1">
                <a:latin typeface="Arial" panose="020B0604020202020204" pitchFamily="34" charset="0"/>
                <a:cs typeface="Arial" panose="020B0604020202020204" pitchFamily="34" charset="0"/>
              </a:rPr>
              <a:t>Antonini</a:t>
            </a: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, and P. </a:t>
            </a:r>
            <a:r>
              <a:rPr lang="en-CA" sz="2000" dirty="0" err="1">
                <a:latin typeface="Arial" panose="020B0604020202020204" pitchFamily="34" charset="0"/>
                <a:cs typeface="Arial" panose="020B0604020202020204" pitchFamily="34" charset="0"/>
              </a:rPr>
              <a:t>Anikeeva</a:t>
            </a: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, “Next-generation interfaces for studying neural function,” Nature Biotechnology, vol. 37, no. 9, Art. no. 9, Sep. 2019.		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4) P. </a:t>
            </a:r>
            <a:r>
              <a:rPr lang="en-CA" sz="2000" dirty="0" err="1">
                <a:latin typeface="Arial" panose="020B0604020202020204" pitchFamily="34" charset="0"/>
                <a:cs typeface="Arial" panose="020B0604020202020204" pitchFamily="34" charset="0"/>
              </a:rPr>
              <a:t>Jastrzebska</a:t>
            </a: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‐Perfect et al., “Translational </a:t>
            </a:r>
            <a:r>
              <a:rPr lang="en-CA" sz="2000" dirty="0" err="1">
                <a:latin typeface="Arial" panose="020B0604020202020204" pitchFamily="34" charset="0"/>
                <a:cs typeface="Arial" panose="020B0604020202020204" pitchFamily="34" charset="0"/>
              </a:rPr>
              <a:t>Neuroelectronics</a:t>
            </a: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,” Advanced Functional Materials, vol. 30, no. 29, p. 1909165, 2020.						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5) L. Luan et al., “Recent Advances in Electrical Neural Interface Engineering: Minimal Invasiveness, Longevity, and Scalability,” Neuron, vol. 108, no. 2, pp. 302–321, Oct. 2020.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6) K.-W. Yang, K. Oh, and S. Ha, “Challenges in Scaling Down of Free-Floating Implantable Neural Interfaces to Millimeter Scale,” IEEE Access, vol. 8, pp. 133295–133320, 2020.				</a:t>
            </a:r>
          </a:p>
        </p:txBody>
      </p:sp>
    </p:spTree>
    <p:extLst>
      <p:ext uri="{BB962C8B-B14F-4D97-AF65-F5344CB8AC3E}">
        <p14:creationId xmlns:p14="http://schemas.microsoft.com/office/powerpoint/2010/main" val="2092819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1A1E10EE1F914FBFB5DC26C9922BF7" ma:contentTypeVersion="12" ma:contentTypeDescription="Create a new document." ma:contentTypeScope="" ma:versionID="60cbd36c694df280c31b6202e4d9e506">
  <xsd:schema xmlns:xsd="http://www.w3.org/2001/XMLSchema" xmlns:xs="http://www.w3.org/2001/XMLSchema" xmlns:p="http://schemas.microsoft.com/office/2006/metadata/properties" xmlns:ns3="d03f0380-b26f-4e2f-9152-67e447f9c974" xmlns:ns4="564274a9-3e79-4fe1-8312-22dcfe3a02f2" targetNamespace="http://schemas.microsoft.com/office/2006/metadata/properties" ma:root="true" ma:fieldsID="c84c218bae8c650a74492a89ad7d1eb6" ns3:_="" ns4:_="">
    <xsd:import namespace="d03f0380-b26f-4e2f-9152-67e447f9c974"/>
    <xsd:import namespace="564274a9-3e79-4fe1-8312-22dcfe3a02f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3f0380-b26f-4e2f-9152-67e447f9c97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4274a9-3e79-4fe1-8312-22dcfe3a02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7C04F8-DDCD-440B-98EC-29A25C5546B1}">
  <ds:schemaRefs>
    <ds:schemaRef ds:uri="564274a9-3e79-4fe1-8312-22dcfe3a02f2"/>
    <ds:schemaRef ds:uri="d03f0380-b26f-4e2f-9152-67e447f9c97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66ACF0C-8C9C-43D2-B37A-3AF16786F4EC}">
  <ds:schemaRefs>
    <ds:schemaRef ds:uri="564274a9-3e79-4fe1-8312-22dcfe3a02f2"/>
    <ds:schemaRef ds:uri="d03f0380-b26f-4e2f-9152-67e447f9c97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2816FCD-D3C8-4DD3-B2AE-C8AEA96DE3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1167</Words>
  <Application>Microsoft Office PowerPoint</Application>
  <PresentationFormat>Widescreen</PresentationFormat>
  <Paragraphs>180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</vt:lpstr>
      <vt:lpstr>Calibri</vt:lpstr>
      <vt:lpstr>Courier New</vt:lpstr>
      <vt:lpstr>Office Theme</vt:lpstr>
      <vt:lpstr>PowerPoint Presentation</vt:lpstr>
      <vt:lpstr>Agenda</vt:lpstr>
      <vt:lpstr>Agenda</vt:lpstr>
      <vt:lpstr>Logistics</vt:lpstr>
      <vt:lpstr>Messaging and meetings</vt:lpstr>
      <vt:lpstr>Weekly hours + conflict with summer courses</vt:lpstr>
      <vt:lpstr>Weekly, midterm and final presentation/reports</vt:lpstr>
      <vt:lpstr>Agenda</vt:lpstr>
      <vt:lpstr>Initial reading material </vt:lpstr>
      <vt:lpstr>Summer task groups</vt:lpstr>
      <vt:lpstr>FPGA Development</vt:lpstr>
      <vt:lpstr>PCB Design</vt:lpstr>
      <vt:lpstr>Project description update – Albert </vt:lpstr>
      <vt:lpstr>Project description update – Patty</vt:lpstr>
      <vt:lpstr>Project description update – Hao</vt:lpstr>
      <vt:lpstr>Project description update – Guozhen</vt:lpstr>
      <vt:lpstr>Project description update – Arielle</vt:lpstr>
      <vt:lpstr>Agenda</vt:lpstr>
      <vt:lpstr>Software and hardware requirements</vt:lpstr>
      <vt:lpstr>Software and hardware requirements (2)</vt:lpstr>
      <vt:lpstr>Action items for now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De Sales Filho</dc:creator>
  <cp:lastModifiedBy>Jose De Sales Filho</cp:lastModifiedBy>
  <cp:revision>1</cp:revision>
  <dcterms:created xsi:type="dcterms:W3CDTF">2019-09-18T13:44:59Z</dcterms:created>
  <dcterms:modified xsi:type="dcterms:W3CDTF">2021-05-03T18:59:25Z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0x010100AA1A1E10EE1F914FBFB5DC26C9922BF7</vt:lpwstr>
  </property>
</Properties>
</file>

<file path=docProps/thumbnail.jpeg>
</file>